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் இயேசு வெற்றி பெற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அவர் ஜெயித்த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கியே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செய்த மதில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்ந்து போய் விழு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நாமம் உயர்ந்த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ந்துபோய் ஓ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நாமம் மேலான நாம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ின் வல்ல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றி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ாள சங்கில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ுப்பட்டு போ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நாமம் சொல்ல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2026-07-30T21:41:23Z</dcterms:created>
  <dcterms:modified xsi:type="dcterms:W3CDTF">2026-07-30T21:41:23Z</dcterms:modified>
  <dc:title>துதிப் பாடல்கள் : 449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