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இயேசு வெற்றி பெற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ை அவர் ஜெயித்தி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ின் வல்லமை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ைபட்டு போ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் சொல்ல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தியின் வல்லமை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லகியே போ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் சொல்ல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செய்த மதில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ர்ந்து போய் விழ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மம் உயர்ந்த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் சொல்ல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ரிகோவின் வல்லமை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ந்துபோய் ஓட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் சொல்ல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நாமம் மேலான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ின் வல்லமை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றிப்பட்டு போ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் சொல்ல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ாள சங்கிலி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ுப்பட்டு போ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் சொல்ல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4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2026-06-15T12:12:32Z</dcterms:created>
  <dcterms:modified xsi:type="dcterms:W3CDTF">2026-06-15T12:12:32Z</dcterms:modified>
  <dc:title>துதிப் பாடல்கள் : 449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