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ம்மட்டும் ஜீவன் தந்த கர்த்தாவை அத்தியந்த
எண்ணமாய் ஸ்தோத்தரிப்போமா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ம்மட்டும் ஜீவன் தந்த கர்த்தாவை அத்தியந்த
எண்ணமாய் ஸ்தோத்தரிப்போமாக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மை ரட்சிக்க வந்து தம்மைப் பலியாய்த் தந்து
நற்சுகம் மேவவும் அற்புதமாகவும்,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ம்மட்டும் ஜீவன் தந்த கர்த்தாவை அத்தியந்த
எண்ணமாய் ஸ்தோத்தரிப்போமாக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ாலம் சொல் போல் கழியும், தண்ணீரைப் போல் வடியும்,
கனாவைப் போலேயும் ஒழியும்
வாலிபமும் மறையும், சீலம் எல்லாம் குறையும்
மண்ணின் வாழ்வொன்றும் நிற்க மாட்டாது;
கோலப் பதுமைக்கும், நீர்க் குமிழிக்கும் புகைக்குமே
கொண்ட உலகத்தில் அண்ட பரண் எமைக்
கண்டு கருணைகள் விண்டு தயவுடன்,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ம்மட்டும் ஜீவன் தந்த கர்த்தாவை அத்தியந்த
எண்ணமாய் ஸ்தோத்தரிப்போமாக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லவித இக்கட்டையும் திகில்களையும் கடந்தோம்,
பரம பாதையைத் தொடர்ந்தோம்;
வலிய தீமையை வென்றோம், நலியும் ஆசையைக் கொன்றோம்
வஞ்சர் பகைக்கும் தப்பி நின்றோம்,
கலி என்றதெல்லாம் விண்டோம் கர்த்தாவின் மீட்பைக் கண்டோம்;
காய்ந்த மனதொடு பாய்ந்து விழு கணம்
சாய்ந்து கெடவும் ஆராய்ந்து நெறியுட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ம்மட்டும் ஜீவன் தந்த கர்த்தாவை அத்தியந்த
எண்ணமாய் ஸ்தோத்தரிப்போமாக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ன சேதம் வருவிக்கும் கேடுகட்கோர் முடிவு
தந்து, நொறுங்கினதைக் கட்டிக்
கன சபையை ஆதரித் தன்பாய் ஆசீர்வதித்துக்,
கண்ணோக்கி எல்லார் மேல் அன்றன்று
தினமும் அருள் உதிக்கச் செய்து, தமது தேவ
சிந்தை யினோடதி விந்தையதாய் உயிர்
மைந்தனால் எங்களை இந்த விநோதமாய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2026-06-10T10:06:43Z</dcterms:created>
  <dcterms:modified xsi:type="dcterms:W3CDTF">2026-06-10T10:06:43Z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