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1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ெலன் ஒன்றும் இல்லை தேவா
ஆவியால் பலப்படுத்தும்
சத்துவம் இல்லாத எனக்கு
சத்துவம் தந்தருளும்                   	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ானின் கால்களைப் போல
என் கால்களை பெலப்படுத்தும்
நூனின் குமாரனைப் போல
என்னையும் திடப்படுத்தும் --- பெலன்
2. சாத்தானை எதிர்க்க பெலன் தாரும்
சோதனை ஜெயிக்க பெலன் தாரும்
மாய உலகினை வெறுக்க
என்னையும் பெலப்படுத்தும் --- பெல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2026-07-25T13:25:06Z</dcterms:created>
  <dcterms:modified xsi:type="dcterms:W3CDTF">2026-07-25T13:25:06Z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