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என் மேல் நீர் வைத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ிக்க இயலாதெவருமெ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 தன் சேயை மறந்து 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ேன் உன்னை என்றதா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ைந்தீரன்றோ உம் உள்ளங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ா எந்தன் புகல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ராய் கைவிட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ீரே என்றதா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அறியா யாதும் நேரிட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லை முடியும் எண்ண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தொடுவேன் என் கண்மண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வதாக உரைத்ததா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மதில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ே என்னைக் கா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திராய் எழும்பும் ஆயு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த்திடாதே என்றதா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ிடுமே உம் நாம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ே எனக்காய் ஜெயக் கொ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ுற்றும் ஒப்புவி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 என்றும் நடத்துவீர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யவால் என்னை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யும் உம் வரு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னை சேர்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ஜீவ வாக்குத்தத்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ைந்தெனக்காய் ஈந்ததா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ே அரும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ு நல்ல தீப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ப்படாதே வலக்கர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ப்பேன் என்றதாலே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2026-07-31T11:15:45Z</dcterms:created>
  <dcterms:modified xsi:type="dcterms:W3CDTF">2026-07-31T11:15:45Z</dcterms:modified>
  <dc:title>துதிப் பாடல்கள் : 937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