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வேன் உம் புகழை பாடுவேன்
நன்மை செய்தவரே நன்றி சொல்லி உம்மை பாட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கண்ட தெய்வமே
நான் உம்மை பாடுவேன்
என்னை காத்த இயேசுவே
நான் என்றும் பாட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ுழப்பங்கள் என்னை சூழ்ந்தாலும்
நான் கலங்கிடேன்
கலங்காதே என்று சொல்லி
என்னை தேற்றினீர்
இயேசு என்னோடு இருப்பதால்
பயமில்லை பயமில்லை --- என்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திர்ப்புகள் என்னை சூழ்ந்தாலும்
நான் பயப்படேன்
உந்தன் சிறகுகளால் என்னை
மூடி என்னை காத்தீரே
இயேசு என்னோடு இருப்பதால்
பயமில்லை பயமில்லை --- என்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2026-07-25T11:43:39Z</dcterms:created>
  <dcterms:modified xsi:type="dcterms:W3CDTF">2026-07-25T11:43:39Z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