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presProps" Target="presProps.xml"/>
  <Relationship Id="rId82" Type="http://schemas.openxmlformats.org/officeDocument/2006/relationships/viewProps" Target="viewProps.xml"/>
  <Relationship Id="rId8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Simon answering said unto him, Master, we have toiled all the night, and have taken nothing: nevertheless at your word I will let down the ne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Simon answering said unto him, Master, we have toiled all the night, and have taken nothing: nevertheless at your word I will let down the ne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hen they had this done, they enclosed a great multitude of fishes: and their net brak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beckoned unto their partners, which were in the other ship, that they should come and help them. And they came, and filled both the ships, so that they began to sink.]]></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beckoned unto their partners, which were in the other ship, that they should come and help them. And they came, and filled both the ships, so that they began to sink.]]></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hen Simon Peter saw it, he fell down at Jesus' knees, saying, Depart from me; for I am a sinful man, O Lor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hen Simon Peter saw it, he fell down at Jesus' knees, saying, Depart from me; for I am a sinful man, O Lor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he was astonished, and all that were with him, at the draught of the fishes which they had take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he was astonished, and all that were with him, at the draught of the fishes which they had taken:]]></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o was also James, and John, the sons of Zebedee, which were partners with Simon. And Jesus said unto Simon, Fear not; from henceforth you shall catch me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that, as the people pressed upon him to hear the word of God, he stood by the lake of Gennesaret,]]></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o was also James, and John, the sons of Zebedee, which were partners with Simon. And Jesus said unto Simon, Fear not; from henceforth you shall catch men.]]></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o was also James, and John, the sons of Zebedee, which were partners with Simon. And Jesus said unto Simon, Fear not; from henceforth you shall catch me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when they had brought their ships to land, they forsook all, and followed him.]]></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when they had brought their ships to land, they forsook all, and followed him.]]></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t came to pass, when he was in a certain city, behold a man full of leprosy: who seeing Jesus fell on his face, and besought him, saying, Lord, if you will, you can make me clean.]]></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t came to pass, when he was in a certain city, behold a man full of leprosy: who seeing Jesus fell on his face, and besought him, saying, Lord, if you will, you can make me clea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t came to pass, when he was in a certain city, behold a man full of leprosy: who seeing Jesus fell on his face, and besought him, saying, Lord, if you will, you can make me clea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put forth his hand, and touched him, saying, I will: be you clean. And immediately the leprosy departed from hi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put forth his hand, and touched him, saying, I will: be you clean. And immediately the leprosy departed from hi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charged him to tell no man: but go, and show yourself to the priest, and offer for your cleansing, according as Moses commanded, for a testimony unto them.]]></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that, as the people pressed upon him to hear the word of God, he stood by the lake of Gennesare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charged him to tell no man: but go, and show yourself to the priest, and offer for your cleansing, according as Moses commanded, for a testimony unto the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charged him to tell no man: but go, and show yourself to the priest, and offer for your cleansing, according as Moses commanded, for a testimony unto the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so much the more went there a fame abroad of him: and great multitudes came together to hear, and to be healed by him of their infirmitie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so much the more went there a fame abroad of him: and great multitudes came together to hear, and to be healed by him of their infirmitie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he withdrew himself into the wilderness, and praye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t came to pass on a certain day, as he was teaching, that there were Pharisees and doctors of the law sitting by, which were come out of every town of Galilee, and Judaea, and Jerusalem: and the power of the Lord was present to heal them.]]></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t came to pass on a certain day, as he was teaching, that there were Pharisees and doctors of the law sitting by, which were come out of every town of Galilee, and Judaea, and Jerusalem: and the power of the Lord was present to heal them.]]></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t came to pass on a certain day, as he was teaching, that there were Pharisees and doctors of the law sitting by, which were come out of every town of Galilee, and Judaea, and Jerusalem: and the power of the Lord was present to heal them.]]></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behold, men brought in a bed a man which was taken with a palsy: and they sought means to bring him in, and to lay him before him.]]></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behold, men brought in a bed a man which was taken with a palsy: and they sought means to bring him in, and to lay him before him.]]></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saw two ships standing by the lake: but the fishermen were gone out of them, and were washing their net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they could not find by what way they might bring him in because of the multitude, they went upon the housetop, and let him down through the tiling with his couch into the midst before Jesu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they could not find by what way they might bring him in because of the multitude, they went upon the housetop, and let him down through the tiling with his couch into the midst before Jesu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en he saw their faith, he said unto him, Man, your sins are forgiven you.]]></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en he saw their faith, he said unto him, Man, your sins are forgiven you.]]></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scribes and the Pharisees began to reason, saying, Who is this which speaks blasphemies? Who can forgive sins, but God alon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scribes and the Pharisees began to reason, saying, Who is this which speaks blasphemies? Who can forgive sins, but God alone?]]></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when Jesus perceived their thoughts, he answering said unto them, What reason all of you in your heart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Whether is easier, to say, Your sins be forgiven you; or to say, Rise up and walk?]]></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t that all of you may know that the Son of man has power upon earth to forgive sins, (he said unto the sick of the palsy,) I say unto you, Arise, and take up your couch, and go into yours house.]]></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t that all of you may know that the Son of man has power upon earth to forgive sins, (he said unto the sick of the palsy,) I say unto you, Arise, and take up your couch, and go into yours hous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saw two ships standing by the lake: but the fishermen were gone out of them, and were washing their nets.]]></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t that all of you may know that the Son of man has power upon earth to forgive sins, (he said unto the sick of the palsy,) I say unto you, Arise, and take up your couch, and go into yours hous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immediately he rose up before them, and took up that whereon he lay, and departed to his own house, glorifying God.]]></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immediately he rose up before them, and took up that whereon he lay, and departed to his own house, glorifying God.]]></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y were all amazed, and they glorified God, and were filled with fear, saying, We have seen strange things to day.]]></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y were all amazed, and they glorified God, and were filled with fear, saying, We have seen strange things to day.]]></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after these things he went forth, and saw a publican, named Levi, sitting at the receipt of custom: and he said unto him, Follow me.]]></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after these things he went forth, and saw a publican, named Levi, sitting at the receipt of custom: and he said unto him, Follow me.]]></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he left all, rose up, and followed him.]]></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Levi made him a great feast in his own house: and there was a great company of publicans and of others that sat down with them.]]></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Levi made him a great feast in his own house: and there was a great company of publicans and of others that sat down with the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entered into one of the ships, which was Simon's, and prayed him that he would thrust out a little from the land. And he sat down, and taught the people out of the ship.]]></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their scribes and Pharisees murmured against his disciples, saying, Why do all of you eat and drink with publicans and sinners?]]></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their scribes and Pharisees murmured against his disciples, saying, Why do all of you eat and drink with publicans and sinners?]]></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Jesus answering said unto them, They that are whole need not a physician; but they that are sick.]]></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Jesus answering said unto them, They that are whole need not a physician; but they that are sick.]]></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I came not to call the righteous, but sinners to repentanc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y said unto him, Why do the disciples of John fast often, and make prayers, and likewise the disciples of the Pharisees; but yours eat and drink?]]></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y said unto him, Why do the disciples of John fast often, and make prayers, and likewise the disciples of the Pharisees; but yours eat and drink?]]></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y said unto him, Why do the disciples of John fast often, and make prayers, and likewise the disciples of the Pharisees; but yours eat and drink?]]></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he said unto them, Can all of you make the children of the bride-chamber fast, while the bridegroom is with them?]]></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But the days will come, when the bridegroom shall be taken away from them, and then shall they fast in those day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entered into one of the ships, which was Simon's, and prayed him that he would thrust out a little from the land. And he sat down, and taught the people out of the ship.]]></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he spoke also a parable unto them; No man puts a piece of a new garment upon an old; if otherwise, then both the new makes a rent, and the piece that was taken out of the new agrees not with the old.]]></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he spoke also a parable unto them; No man puts a piece of a new garment upon an old; if otherwise, then both the new makes a rent, and the piece that was taken out of the new agrees not with the old.]]></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he spoke also a parable unto them; No man puts a piece of a new garment upon an old; if otherwise, then both the new makes a rent, and the piece that was taken out of the new agrees not with the ol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no man puts new wine into old bottles; else the new wine will burst the bottles, and be spilled, and the bottles shall perish.]]></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no man puts new wine into old bottles; else the new wine will burst the bottles, and be spilled, and the bottles shall perish.]]></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But new wine must be put into new bottles; and both are preserved.]]></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But new wine must be put into new bottles; and both are preserved.]]></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No man also having drunk old wine immediately desires new: for he says, The old is better.]]></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No man also having drunk old wine immediately desires new: for he says, The old is better.]]></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Now when he had left speaking, he said unto Simon, Launch out into the deep, and let down your nets for a draugh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Now when he had left speaking, he said unto Simon, Launch out into the deep, and let down your nets for a draught.]]></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948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லூக்கா : 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தற்குச் சீமோன்: ஐயரே, இராமுழுவதும் நாங்கள் பிரயாசப்பட்டும் ஒன்றும் அகப்படவில்லை; ஆ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முடைய வார்த்தையின்படியே வலையைப் போடுகிறே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ந்தப்படியே அவர்கள் செய்து, தங்கள் வலை கிழிந்துபோகத்தக்கதாக மிகுதியான மீன்களைப் பிடி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ப்பொழுது மற்றப் படவிலிருந்த கூட்டாளிகள் வந்து தங்களுக்கு உதவிசெய்யும்படி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காட்டினார்கள்; அவர்கள் வந்து, இரண்டு படவுகளும் அமிழத்தக்கதாக நிர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சீமோன் பேதுரு அதைக்கண்டு, இயேசுவின் பாதத்தில் விழுந்து: ஆண்டவரே, நான் பாவியான மனுஷன்,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விட்டுப் போக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ர்கள் திரளான மீன்களைப் பிடித்ததினிமித்தம், அவனுக்கும் அவனோடுகூட இருந்த யா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ப்புண்டானபடியால் அப்படிச்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சீமோனுக்குக் கூட்டாளிகளான செபெதேயுவின் குமாரராகிய யாக்கோபும் யோவானும் அந்தப்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அவர் கெனேசரேத்துக் கடலருகே நின்றபோது, திரளான ஜனங்கள் தேவவசனத்தைக் கேட்கும்படி அவரி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த்தார்கள். அப்பொழுது இயேசு சீமோனை நோக்கி: பயப்படாதே, இதுமுதல் நீ மனுஷரை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கிறவனாயிருப்பா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வர்கள் படவுகளைக் கரையிலே கொண்டுபோய் நிறுத்தி, எல்லாவற்றையும் விட்டு, அவரு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செ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பின்பு அவர் ஒரு பட்டணத்தில் இருக்கையில், குஷ்டரோகம் நிறைந்த ஒரு மனுஷன் இயேசுவை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ங்குப்புற விழுந்து: ஆண்டவரே, உமக்குச் சித்தமானால் என்னைச் சுத்தமாக்க உம்மாலே ஆகும் என்று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க்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ர் தமதுகையை நீட்டி, அவனைத் தொட்டு: எனக்குச் சித்தமுண்டு சுத்தமாகு என்றார்; உடனே குஷ்டரோ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விட்டு நீங்கி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வர் அவனை நோக்கி: நீ இதை ஒருவருக்கும் சொல்லாமல், போய், உன்னை ஆசாரியனுக்குக் காண்பித்து,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மானதினிமித்தம், மோசே கட்டளையிட்டபடியே, அவர்களுக்குச் சாட்சியாகப் பலி செலுத்து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ப்படியிருந்தும் அவருடைய கீர்த்தி அதிகமாகப் பரம்பிற்று. திரளான ஜனங்கள் அவருடைய உபதேச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பதற்கும் அவராலே தங்கள் பிணிகள் நீங்கிச் சவுக்கியமடைவதற்கும் கூ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ரோ வனாந்தரத்தில் தனித்துப் போய், ஜெபம்பண்ணிக்கொண்டி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பின்பு ஒருநாள் அவர் உபதேசித்துக்கொண்டிருக்கிறபோது, கலிலேயா யூதேயா நாடுகளிலுள்ள ச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மங்களிலும், எருசலேம் நகரத்திலுமிருந்து வந்த பரிசேயரும் நியாயசாஸ்தி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கார்ந்திருந்தார்கள்; அப்பொழுது பிணியாளிகளைக் குணமாக்கத்தக்கதாகக் கர்த்தருடைய வல்லமை விளங்கி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ப்பொழுது சில மனுஷர் திமிர்வாதக்காரன் ஒருவனைப் படுக்கையோடே எடுத்துக்கொண்டுவந்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ள்ளேகொண்டுபோகவும் அவர் முன்பாக வைக்கவும் வகைதே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கடற்கரையிலே நின்ற இரண்டு படவுகளைக் கண்டார். மீன்பிடிக்கிறவர்கள் அவைகளை விட்டிற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ஜனக்கூட்டம் மிகுதியாயிருந்தபடியால் அவனை உள்ளே கொண்டுபோகிறதற்கு வகைகாணாமல், வீட்டின்மேல் ஏ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டுகள் வழியாய் ஜனங்களின் மத்தியில் இயேசுவுக்கு முன்பாக அவனைப் படுக்கையோடே இறக்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ர்களுடைய விசுவாசத்தை அவர் கண்டு, திமிர்வாதக்காரனை நோக்கி: மனுஷனே, உன் பாவங்கள்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னிக்கப்பட்டது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ப்பொழுது வேதபாரகரும் பரிசேயரும் யோசனைபண்ணி, தேவதூஷணம் சொல்லுகிற இவன் யார்? தேவன் ஒருவரேயன்றி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ங்களை மன்னிக்கத்தக்கவர் யார்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இயேசு அவர்கள் சிந்தனைகளை அறிந்து, அவர்களை நோக்கி: உங்கள் இருதயங்களில் நீங்கள் சிந்திக்கிற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உன் பாவங்கள் உனக்கு மன்னிக்கப்பட்டது என்று சொல்வதோ, எழுந்து நடவென்று சொல்வதோ, எது எ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பூமியிலே பாவங்களை மன்னிக்க மனுஷகுமாரனுக்கு அதிகாரம் உண்டென்பதை நீங்கள் அறியவேண்டுமெ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மிர்வாதக்காரனை நோக்கி: நீ எழுந்து, உன் படுக்கையை எடுத்துக்கொண்டு, உன் வீட்டுக்குப் போ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ளை அலசிக்கொண்டி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ச் சொல்லுகிறே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உடனே அவன் அவர்களுக்கு முன்பாக எழுந்து, தன் படுக்கையை எடுத்துக்கொண்டு, தேவனை மகிமைப்படுத்தி,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க்குப் 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தினாலே எல்லாரும் ஆச்சரியப்பட்டு, தேவனை மகிமைப்படுத்தினார்கள்; அல்லாமலும், அவர்கள் ப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ந்தவர்களாகி, அதிசயமான காரியங்களை இன்று கண்டோ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இவைகளுக்குப் பின்பு, அவர் புறப்பட்டு, ஆயத்துறையில் உட்கார்ந்திருந்த லேவி என்னும் பேருடைய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யக்காரனைக் கண்டு: எனக்குப் பின்சென்று வா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வன் எல்லாவற்றையும் விட்டு, எழுந்து, அவருக்குப் பின்செ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ந்த லேவி என்பவன் தன் வீட்டிலே அவருக்குப் பெரிய விருந்துபண்ணினான். அநேக ஆயக்காரரும் மற்றவ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கூடப் பந்தி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அந்தப்படவுகளில் ஒன்றில் ஏறினார், அது சீமோனுடையதாயிருந்தது; அதைக் கரையிலிருந்து ச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வேதபாரகரும் பரிசேயரும் அவருடைய சீஷருக்கு விரோதமாக முறுமுறுத்து: நீங்கள் ஆயக்காரரோ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களோடும் போஜனபானம்பண்ணுகிறதென்னவென்று கே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இயேசு அவர்களுக்குப் பிரதியுத்தரமாக: பிணியாளிகளுக்கு வைத்தியன் வேண்டியதேயல்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முள்ளவர்களுக்கு வேண்டிய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நீதிமான்களையல்ல, பாவிகளையே மனந்திரும்புகிறதற்கு அழைக்க வந்தே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பின்பு அவர்கள் அவரை நோக்கி: யோவானுடைய சீஷர் அநேகந்தரம் உபவாசி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பம்பண்ணிக்கொண்டுவருகிறார்கள், பரிசேயருடைய சீஷரும் அப்படியே செய்கிறார்கள், உம்முடைய சீஷ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ஜனபானம்பண்ணுகிறார்களே, அதெப்படியென்று கே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தற்கு அவர்: மணவாளன் தங்களோடிருக்கையில் மணவாளனுடைய தோழர்களை நீங்கள் உபவாசிக்கச் செய்யக்கூ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மணவாளன் அவர்களை விட்டு எடுபடும் நாட்கள் வரும், அந்த நாட்களிலே உபவாசிப்பா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ள்ளும்படி அவனைக் கேட்டுக்கொண்டு, அந்தப்படவில் உட்கார்ந்து, ஜனங்களுக்குப் போதகம்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அவர்களுக்கு ஒரு உவமையையும்சொன்னார்: ஒருவனும் புதிய வஸ்திரத்துண்டைப் பழைய வஸ்திரத்தின்மேல் 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ணைக்கமாட்டான், இணைத்தால் புதியது பழையதைக் கிழிக்கும்; புதியவஸ்திரத்துண்டு பழைய வஸ்திர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வ்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ஒருவனும் புது திராட்சரசத்தைப் பழந்துருத்திகளில் வார்த்துவைக்கமாட்டான்: வார்த்துவைத்தால் புதுர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களைக் கிழித்துப்போடும், இரசமும் சிந்திப்போம், துருத்திகளும் கெட்டுப்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புது ரசத்தைப் புது துருத்திகளில் வார்த்துவைக்கவேண்டும், அப்பொழுது இர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ப்பட்டி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அன்றியும் ஒருவனும் பழைய ரசத்தைக் குடித்தவுடனே புது ரசத்தை விரும்பமாட்டான், பழைய ரசமே நல்லதெ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ர் போதகம்பண்ணி முடித்தபின்பு சீமோனை நோக்கி: ஆழத்திலே தள்ளிக்கொண்டுபோய், மீன்பிடி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வலைகளைப் போடுங்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5]]></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2026-08-02T23:26:56Z</dcterms:created>
  <dcterms:modified xsi:type="dcterms:W3CDTF">2026-08-02T23:26:56Z</dcterms:modified>
  <dc:title>லூக்கா : 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