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presProps" Target="presProps.xml"/>
  <Relationship Id="rId105" Type="http://schemas.openxmlformats.org/officeDocument/2006/relationships/viewProps" Target="viewProps.xml"/>
  <Relationship Id="rId10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ோஸ்தலர் திரும்பிவந்து, தாங்கள் செய்த யாவையும் அவருக்கு விவரித்துச் சொன்னார்கள். அப்பொழுது அவர் அவர்களைக் கூட்டிக்கொண்டு, தனித்திருக்கும்படி பெத்சாயிதா என்னும் பட்டணத்தைச் சேர்ந்த வனாந்தரமான ஒரு இடத்துக்குப் போனார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ுடைய சீஷராகிய யாக்கோபும் யோவானும் அதைக் கண்டபோது: ஆண்டவரே, எலியா செய்ததுபோல, வானத்திலிருந்து அக்கினி இறங்கி இவர்களை அழிக்கும்படி நாங்கள் கட்டளையிட உமக்குச் சித்தமா என்று கேட்டார்கள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ுடைய சீஷராகிய யாக்கோபும் யோவானும் அதைக் கண்டபோது: ஆண்டவரே, எலியா செய்ததுபோல, வானத்திலிருந்து அக்கினி இறங்கி இவர்களை அழிக்கும்படி நாங்கள் கட்டளையிட உமக்குச் சித்தமா என்று கே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்கள் வழியிலே போகையில் ஒருவன் அவரை நோக்கி: ஆண்டவரே, நீர் எங்கே போனாலும் உம்மைப் பின்பற்றிவருவ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னங்கள் அதை அறிந்து, அவர் பின்னே போனார்கள், அவர்களை அவர் ஏற்றுக்கொண்டு, தேவனுடைய ராஜ்யத்தைக் குறித்து அவர்களுடனே பேசி, சொஸ்தமடையவேண்டுமென்றிருந்தவர்களைச் சொஸ்தப்படுத்த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னங்கள் அதை அறிந்து, அவர் பின்னே போனார்கள், அவர்களை அவர் ஏற்றுக்கொண்டு, தேவனுடைய ராஜ்யத்தைக் குறித்து அவர்களுடனே பேசி, சொஸ்தமடையவேண்டுமென்றிருந்தவர்களைச் சொஸ்தப்படுத்த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தற்கு இயேசு: நரிகளுக்குக் குழிகளும் ஆகாயத்துப் பறவைகளுக்குக் கூடுகளும் உண்டு, மனுஷகுமாரனுக்கோ தலைசாய்க்க இடமில்லை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தற்கு இயேசு: நரிகளுக்குக் குழிகளும் ஆகாயத்துப் பறவைகளுக்குக் கூடுகளும் உண்டு, மனுஷகுமாரனுக்கோ தலைசாய்க்க இடமில்லை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யங்காலமாகிறபோது, பன்னிருவரும் சேர்ந்துவந்து, அவரை நோக்கி: நாம் இருக்கிற இடம் வனாந்தரமாயிருக்கிறது, சுற்றியிருக்கிற ஊர்களிலும் கிராமங்களிலும் ஜனங்கள் போய்த் தங்கி, போஜனபதார்த்தங்களைச் சம்பாதித்துக்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யங்காலமாகிறபோது, பன்னிருவரும் சேர்ந்துவந்து, அவரை நோக்கி: நாம் இருக்கிற இடம் வனாந்தரமாயிருக்கிறது, சுற்றியிருக்கிற ஊர்களிலும் கிராமங்களிலும் ஜனங்கள் போய்த் தங்கி, போஜனபதார்த்தங்களைச் சம்பாதித்துக்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வேறொருவனை அவர் நோக்கி: என்னைப் பின்பற்றிவா என்றார். அதற்கு அவன்: ஆண்டவரே, முன்பு நான் போய் என் தகப்பனை அடக்கம்பண்ண எனக்கு உத்தரவு கொடுக்கவேண்ட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வேறொருவனை அவர் நோக்கி: என்னைப் பின்பற்றிவா என்றார். அதற்கு அவன்: ஆண்டவரே, முன்பு நான் போய் என் தகப்பனை அடக்கம்பண்ண எனக்கு உத்தரவு கொடுக்கவேண்ட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ர் எலியா தோன்றினான் என்றும், வேறு சிலர் பூர்வகாலத்துத் தீர்க்கதரிசிகளில் ஒருவன் உயிர்த்தெழுந்தான் என்றும் சொல்லிக்கொண்டபடியால், கலக்கமடை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அவர்களை நோக்கி: நீங்களே அவர்களுக்குப் போஜனங்கொடுங்கள் என்றார். அதற்கு அவர்கள்: எங்களிடத்தில் ஐந்து அப்பங்களும் இரண்டு மீன்களுமாத்திரமுண்டு, இந்த ஜனங்களெல்லாருக்கும் போஜனங்கொடுக்கவேண்டியதானால், நாங்கள் போய் வாங்கிக்கொண்டுவரவேண்டுமே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அவர்களை நோக்கி: நீங்களே அவர்களுக்குப் போஜனங்கொடுங்கள் என்றார். அதற்கு அவர்கள்: எங்களிடத்தில் ஐந்து அப்பங்களும் இரண்டு மீன்களுமாத்திரமுண்டு, இந்த ஜனங்களெல்லாருக்கும் போஜனங்கொடுக்கவேண்டியதானால், நாங்கள் போய் வாங்கிக்கொண்டுவரவேண்டுமே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அவர்களை நோக்கி: நீங்களே அவர்களுக்குப் போஜனங்கொடுங்கள் என்றார். அதற்கு அவர்கள்: எங்களிடத்தில் ஐந்து அப்பங்களும் இரண்டு மீன்களுமாத்திரமுண்டு, இந்த ஜனங்களெல்லாருக்கும் போஜனங்கொடுக்கவேண்டியதானால், நாங்கள் போய் வாங்கிக்கொண்டுவரவேண்டுமே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தற்கு இயேசு: மரித்தோர் தங்கள் மரித்தோரை அடக்கம்பண்ணட்டும்; நீ போய், தேவனுடைய ராஜ்யத்தைக்குறித்துப் பிரசங்கி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றக்குறைய ஐயாயிரம் புருஷர் இருந்தார்கள். அவர்களைப் பந்திக்கு ஐம்பது, ஐம்பதுபேராக, உட்காரும்படி சொல்லுங்கள் என்று தம்முடைய சீஷர்களுக்குச் சொன்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பின்பு வேறொருவன் அவரை நோக்கி: ஆண்டவரே, உம்மைப் பின்பற்றுவேன், ஆனாலும் முன்பு நான் போய் வீட்டிலிருக்கிறவர்களிடத்தில் அனுப்புவித்துக்கொண்டுவரும்படி எனக்கு உத்தரவு கொடுக்கவேண்டும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பின்பு வேறொருவன் அவரை நோக்கி: ஆண்டவரே, உம்மைப் பின்பற்றுவேன், ஆனாலும் முன்பு நான் போய் வீட்டிலிருக்கிறவர்களிடத்தில் அனுப்புவித்துக்கொண்டுவரும்படி எனக்கு உத்தரவு கொடுக்கவேண்டு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ற்கு இயேசு: கலப்பையின்மேல் தன் கையை வைத்துப் பின்னிட்டுப்பார்க்கிற எவனும் தேவனுடைய ராஜ்யத்துக்குத் தகுதியுள்ளவன் அல்ல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அந்தப்படியே எல்லாரையும் உட்காரும்படி செய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் அந்த ஐந்து அப்பங்களையும் அந்த இரண்டு மீன்களையும் எடுத்து, வானத்தை அண்ணாந்து பார்த்து, அவைகளை ஆசீர்வதித்து, பிட்டு ஜனங்கள்முன் வைக்கும்படி சீஷர்களிடத்தில் கொடு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ர் எலியா தோன்றினான் என்றும், வேறு சிலர் பூர்வகாலத்துத் தீர்க்கதரிசிகளில் ஒருவன் உயிர்த்தெழுந்தான் என்றும் சொல்லிக்கொண்டபடியால், கலக்கமடைந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் அந்த ஐந்து அப்பங்களையும் அந்த இரண்டு மீன்களையும் எடுத்து, வானத்தை அண்ணாந்து பார்த்து, அவைகளை ஆசீர்வதித்து, பிட்டு ஜனங்கள்முன் வைக்கும்படி சீஷர்களிடத்தில் கொடு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ரும் சாப்பிட்டுத் திருப்தியடைந்தார்கள். மீதியான துணிக்கைகள் பன்னிரண்டு கூடைநிறைய எடுக்கப்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ர் தமது சீஷரோடே கூடத் தனித்து ஜெபம்பண்ணிக்கொண்டிருக்கையில், அவர்களை நோக்கி: ஜனங்கள் என்னை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ர் தமது சீஷரோடே கூடத் தனித்து ஜெபம்பண்ணிக்கொண்டிருக்கையில், அவர்களை நோக்கி: ஜனங்கள் என்னை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சிலர் உம்மை யோவான்ஸ்நானன் என்றும், சிலர் எலியா என்றும், வேறு சிலர் பூர்வகாலத்துத் தீர்க்கதரிசிகளில் ஒருவர் உயிர்த்தெழுந்தார் என்றும் சொல்லுகிறார்கள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சிலர் உம்மை யோவான்ஸ்நானன் என்றும், சிலர் எலியா என்றும், வேறு சிலர் பூர்வகாலத்துத் தீர்க்கதரிசிகளில் ஒருவர் உயிர்த்தெழுந்தார் என்றும் சொல்லுகிறார்கள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ர்: நீங்கள் என்னை யார் என்று சொல்லுகிறீர்கள் என்று கேட்டார்; பேதுரு பிரதியுத்தரமாக: நீர் தேவனுடைய கிறிஸ்த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 அதை ஒருவருக்கும் சொல்லாதபடிக்கு உறுதியாய்க் கட்டளையிட்ட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 மனுஷகுமாரன் பல பாடுகள்படவும், மூப்பராலும் பிரதான ஆசாரியராலும் வேதபாரகராலும் ஆகாதவனென்று தள்ளப்படவும், கொல்லப்படவும், மூன்றாம்நாளில் உயிர்த்தெழுந்திருக்கவும் வேண்டும் என்று சொன்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 மனுஷகுமாரன் பல பாடுகள்படவும், மூப்பராலும் பிரதான ஆசாரியராலும் வேதபாரகராலும் ஆகாதவனென்று தள்ளப்படவும், கொல்லப்படவும், மூன்றாம்நாளில் உயிர்த்தெழுந்திருக்கவும் வேண்டும் என்று சொன்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ர் திரும்பிப்பார்த்து: நீங்கள் இன்ன ஆவியுள்ளவர்களென்பதை அறியீர்கள் என்று அதட்ட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ர் எல்லாரையும் நோக்கி: ஒருவன் என் பின்னே வர விரும்பினால், அவன் தன்னைத் தான் வெறுத்து, தன் சிலுவையை அனுதினமும் எடுத்துக்கொண்டு, என்னைப் பின்பற்ற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ர் எல்லாரையும் நோக்கி: ஒருவன் என் பின்னே வர விரும்பினால், அவன் தன்னைத் தான் வெறுத்து, தன் சிலுவையை அனுதினமும் எடுத்துக்கொண்டு, என்னைப் பின்பற்ற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ன் ஜீவனை இரட்சிக்க விரும்புகிறவன் அதை இழந்துபோவான்; என்னிமித்தமாகத் தன் ஜீவனை இழந்துபோகிறவன் அதை இரட்சித்துக்கொள்ள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ன் ஜீவனை இரட்சிக்க விரும்புகிறவன் அதை இழந்துபோவான்; என்னிமித்தமாகத் தன் ஜீவனை இழந்துபோகிறவன் அதை இரட்சித்துக்கொள்ளுவ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ன் உலகமுழுவதையும் ஆதாயப்படுத்திக்கொண்டாலும், தன்னைத் தான் கெடுத்து நஷ்டப்படுத்தினால் அவனுக்கு லாபம் என்ன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ன் உலகமுழுவதையும் ஆதாயப்படுத்திக்கொண்டாலும், தன்னைத் தான் கெடுத்து நஷ்டப்படுத்தினால் அவனுக்கு லாபம் என்ன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ம்முடைய பன்னிரண்டு சீஷரையும் வரவழைத்து, சகல பிசாசுகளையும் துரத்தவும், வியாதியுள்ளவர்களைக் குணமாக்கவும் அவர்களுக்கு வல்லமையும் அதிகாரமும் கொடுத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ம்முடைய பன்னிரண்டு சீஷரையும் வரவழைத்து, சகல பிசாசுகளையும் துரத்தவும், வியாதியுள்ளவர்களைக் குணமாக்கவும் அவர்களுக்கு வல்லமையும் அதிகாரமும் கொடுத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னைக்குறித்தும் என் வார்த்தைகளைக் குறித்தும் எவன் வெட்கப்படுகிறானோ, அவனைக்குறித்து மனுஷகுமாரன் தம்முடைய மகிமையோடும் பிதாவின் மகிமையோடும் பரிசுத்த தூதர்களின் மகிமையோடும் வரும்போது வெட்கப்படுவ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னைக்குறித்தும் என் வார்த்தைகளைக் குறித்தும் எவன் வெட்கப்படுகிறானோ, அவனைக்குறித்து மனுஷகுமாரன் தம்முடைய மகிமையோடும் பிதாவின் மகிமையோடும் பரிசுத்த தூதர்களின் மகிமையோடும் வரும்போது வெட்கப்பட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வானை நான் சிரச்சேதம்பண்ணினேன், இவன் இப்படிப்பட்டவைகளைச் செய்கிறான் என்று கேள்விப்படுகிறேனே! இவன் யார்? என்று ஏரோது சொல்லி, அவரைப் பார்க்க விரும்ப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ுடைய ராஜ்யத்தைக்குறித்துப் பிரசங்கிக்கவும், பிணியாளிகளைச் சொஸ்தமாக்கவும் அவர்களை அனுப்பின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ங்கே நிற்கிறவர்களில் சிலர் தேவனுடைய ராஜ்யத்தைக் காணுமுன், மரணத்தை ருசிபார்ப்ப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ங்கே நிற்கிறவர்களில் சிலர் தேவனுடைய ராஜ்யத்தைக் காணுமுன், மரணத்தை ருசிபார்ப்ப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 அவர்களை நோக்கி: வழிக்குத் தடியையாவது பையையாவது அப்பத்தையாவது காசையாவது எடுத்துக்கொண்டு போகவேண்டாம்; இரண்டு அங்கிகளைக் கொண்டுபோகவும் வேண்டா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ந்த வீட்டிலே பிரவேசிக்கிறீர்களோ, அங்கே தங்கி, அங்கிருந்து புறப்பட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 வார்த்தைகளை அவர் சொல்லி ஏறக்குறைய எட்டு நாளானபின்பு, அவர் பேதுருவையும் யோவானையும் யாக்கோபையும் கூட்டிக்கொண்டு, ஜெபம்பண்ணுகிறதற்கு ஒரு மலையின்மேல் ஏறி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 வார்த்தைகளை அவர் சொல்லி ஏறக்குறைய எட்டு நாளானபின்பு, அவர் பேதுருவையும் யோவானையும் யாக்கோபையும் கூட்டிக்கொண்டு, ஜெபம்பண்ணுகிறதற்கு ஒரு மலையின்மேல் ஏறி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 ஜெபம்பண்ணுகையில், அவருடைய முகரூபம் மாறிற்று, அவருடைய வஸ்திரம் வெண்மையாகிப் பிரகாசித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ன்றியும் மோசே எலியா என்னும் இரண்டுபேரும் மகிமையோடே காணப்பட்டு, அவருடனே சம்பாஷணைபண்ண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எருசலேமிலே நிறைவேற்றப்போகிற அவருடைய மரணத்தைக்குறித்துப் பேசிக்கொண்டிரு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வானை நான் சிரச்சேதம்பண்ணினேன், இவன் இப்படிப்பட்டவைகளைச் செய்கிறான் என்று கேள்விப்படுகிறேனே! இவன் யார்? என்று ஏரோது சொல்லி, அவரைப் பார்க்க விரும்ப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ுருவும் அவனோடிருந்தவர்களும் நித்திரைமயக்கமாயிருந்தார்கள். ஆகிலும் அவர்கள் விழித்து அவருடைய மகிமையையும் அவரோடே நின்ற அவ்விரண்டு பேரையும் கண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ுருவும் அவனோடிருந்தவர்களும் நித்திரைமயக்கமாயிருந்தார்கள். ஆகிலும் அவர்கள் விழித்து அவருடைய மகிமையையும் அவரோடே நின்ற அவ்விரண்டு பேரையும் கண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்விருவரும் அவரை விட்டுப் பிரிந்துபோகையில், பேதுரு இயேசுவை நோக்கி: ஐயரே, நாம் இங்கே இருக்கிறது நல்லது,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ு, தான் சொல்லுகிறது இன்னதென்று அறியாமல் சொன்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்விருவரும் அவரை விட்டுப் பிரிந்துபோகையில், பேதுரு இயேசுவை நோக்கி: ஐயரே, நாம் இங்கே இருக்கிறது நல்லது,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ு, தான் சொல்லுகிறது இன்னதென்று அறியாமல் சொன்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்விருவரும் அவரை விட்டுப் பிரிந்துபோகையில், பேதுரு இயேசுவை நோக்கி: ஐயரே, நாம் இங்கே இருக்கிறது நல்லது,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ு, தான் சொல்லுகிறது இன்னதென்று அறியாமல் சொன்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 அவன் பேசுகையில், ஒரு மேகம் வந்து அவர்கள்மேல் நிழலிட்டது, அவர்கள் அந்த மேகத்துக்குள் பிரவேசிக்கையில் சீஷர்கள் பய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: இவர் என்னுடைய நேசகுமாரன், இவருக்குச் செவிகொடுங்கள் என்று மேகத்திலிருந்து ஒரு சத்தமுண்டாயிற்ற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ச் சத்தம் உண்டாகையில் இயேசு ஒருவரே காணப்பட்டார். தாங்கள் கண்டவைகளில் ஒன்றையும் அவர்கள் அந்நாட்களில் ஒருவருக்கும் சொல்லாமல் அடக்கிவைத்தி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ச் சத்தம் உண்டாகையில் இயேசு ஒருவரே காணப்பட்டார். தாங்கள் கண்டவைகளில் ஒன்றையும் அவர்கள் அந்நாட்களில் ஒருவருக்கும் சொல்லாமல் அடக்கிவைத்தி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றுநாளில் அவர்கள் மலையிலிருந்திறங்கினபோது, திரளான ஜனங்கள் அவருக்கு எதிர்கொண்டு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னுஷகுமாரன் மனுஷருடைய ஜீவனை அழிக்கிறதற்கு அல்ல, இரட்சிக்கிறதற்கே வந்தார் என்றார். அதன்பின்பு அவர்கள் வேறொரு கிராமத்துக்குப் போ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ில் ஒருவன் சத்தமிட்டு: போதகரே, என் மகனைக் கடாட்சித்தருள வேண்டுமென்று உம்மை வேண்டிக்கொள்ளுகிறேன், அவன் எனக்கு ஒரே பிள்ளையாயிருக்கி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ில் ஒருவன் சத்தமிட்டு: போதகரே, என் மகனைக் கடாட்சித்தருள வேண்டுமென்று உம்மை வேண்டிக்கொள்ளுகிறேன், அவன் எனக்கு ஒரே பிள்ளையாயிருக்கி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ஒரு ஆவி அவனைப் பிடிக்கிறது, அப்பொழுது அவன் அலறுகிறான். அது அவனை நுரைதள்ள அலைக்கழித்து அவனைக் கசக்கினபின்பும், அவனை விட்டு நீங்குவது அரிதாயிருக்கிற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ஒரு ஆவி அவனைப் பிடிக்கிறது, அப்பொழுது அவன் அலறுகிறான். அது அவனை நுரைதள்ள அலைக்கழித்து அவனைக் கசக்கினபின்பும், அவனை விட்டு நீங்குவது அரிதாயிருக்கிற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ைத் துரத்திவிடும்படி உம்முடைய சீஷரை வேண்டிக்கொண்டேன், அவர்களால் கூடாமற்போயிற்று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பிரதியுத்தரமாக: விசுவாசமில்லாத மாறுபாடான சந்ததியே, எதுவரைக்கும் நான் உங்களோடிருந்து, உங்களிடத்தில் பொறுமையாயிருப்பேன்? உன் மகனை இங்கே கொண்டுவா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பிரதியுத்தரமாக: விசுவாசமில்லாத மாறுபாடான சந்ததியே, எதுவரைக்கும் நான் உங்களோடிருந்து, உங்களிடத்தில் பொறுமையாயிருப்பேன்? உன் மகனை இங்கே கொண்டுவா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ை ஏற்றுக்கொள்ளாதவர்கள் எவர்களோ அவர்களுடைய ஊரைவிட்டு நீங்கள் புறப்படும்போது, அவர்களுக்குச் சாட்சியாக உங்கள் கால்களில் படிந்த தூசியை உதறிப்போடுங்கள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ை ஏற்றுக்கொள்ளாதவர்கள் எவர்களோ அவர்களுடைய ஊரைவிட்டு நீங்கள் புறப்படும்போது, அவர்களுக்குச் சாட்சியாக உங்கள் கால்களில் படிந்த தூசியை உதறிப்போடுங்கள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ுறப்பட்டுப்போய், கிராமங்கள்தோறும் திரிந்து, எங்கும் சுவிசேஷத்தைப் பிரசங்கித்து, பிணியாளிகளைக் குணமாக்க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னுஷகுமாரன் மனுஷருடைய ஜீவனை அழிக்கிறதற்கு அல்ல, இரட்சிக்கிறதற்கே வந்தார் என்றார். அதன்பின்பு அவர்கள் வேறொரு கிராமத்துக்குப் போ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ாற்பங்கு தேசாதிபதியாகிய ஏரோது அவரால் செய்யப்பட்ட யாவையும் கேள்விப்பட்டதுமன்றி; சிலர் யோவான் மரித்தோரிலிருந்து எழுந்தான் என்றும்,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ாற்பங்கு தேசாதிபதியாகிய ஏரோது அவரால் செய்யப்பட்ட யாவையும் கேள்விப்பட்டதுமன்றி; சிலர் யோவான் மரித்தோரிலிருந்து எழுந்தான் என்றும்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ன் சமீபித்துவருகையில், பிசாசு அவனைக் கீழே தள்ளி, அலைக்கழித்தது. இயேசு அந்த அசுத்த ஆவியை அதட்டி, இளைஞனைக் குணமாக்கி, அவன் தகப்பனிடத்தில் அவனை ஒப்புக்கொடுத்த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ன் சமீபித்துவருகையில், பிசாசு அவனைக் கீழே தள்ளி, அலைக்கழித்தது. இயேசு அந்த அசுத்த ஆவியை அதட்டி, இளைஞனைக் குணமாக்கி, அவன் தகப்பனிடத்தில் அவனை ஒப்புக்கொடுத்த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எல்லாரும் தேவனுடைய மகத்துவத்தைக் குறித்துப் பிரமித்தார்கள். இயேசு செய்த யாவையுங்குறித்து அனைவரும் ஆச்சரியப்படுகையில் அவர் தம்முடைய சீஷர்களை நோக்கி: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இந்த வார்த்தைகளைக் கவனமாய்க் கேளுங்கள்; மனுஷகுமாரன் மனுஷர் கைகளில் ஒப்புக்கொடுக்கப்படப்போகிறார் என்ற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இந்த வார்த்தைகளைக் கவனமாய்க் கேளுங்கள்; மனுஷகுமாரன் மனுஷர் கைகளில் ஒப்புக்கொடுக்கப்படப்போகிறார் என்ற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அந்த வார்த்தையின் கருத்தை அறிந்துகொள்ளவில்லை; அது அவர்களுக்குத் தோன்றாமல் மறைபொருளாயிருந்தது, அந்த வார்த்தையைக்குறித்து அவரிடத்தில் விசாரிக்கவும் பயந்தார்கள்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அந்த வார்த்தையின் கருத்தை அறிந்துகொள்ளவில்லை; அது அவர்களுக்குத் தோன்றாமல் மறைபொருளாயிருந்தது, அந்த வார்த்தையைக்குறித்து அவரிடத்தில் விசாரிக்கவும் பயந்தார்கள்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 தங்களில் எவன் பெரியவனாயிருப்பானென்கிற வாக்குவாதம் அவர்களுக்குள் உண்ட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ோஸ்தலர் திரும்பிவந்து, தாங்கள் செய்த யாவையும் அவருக்கு விவரித்துச் சொன்னார்கள். அப்பொழுது அவர் அவர்களைக் கூட்டிக்கொண்டு, தனித்திருக்கும்படி பெத்சாயிதா என்னும் பட்டணத்தைச் சேர்ந்த வனாந்தரமான ஒரு இடத்துக்குப் போன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அவர்கள் இருதயத்தின் யோசனையை அறிந்து, ஒரு சிறுபிள்ளையை எடுத்து, அதைத் தமதருகே நிறுத்தி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களை நோக்கி: இந்தச் சிறுபிள்ளையை என் நாமத்தினிமித்தம்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; உங்களெல்லாருக்குள்ளும் எவன் சிறியவனாயிருக்கிறானோ அவனே பெரியவனாயிருப்பான்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களை நோக்கி: இந்தச் சிறுபிள்ளையை என் நாமத்தினிமித்தம்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; உங்களெல்லாருக்குள்ளும் எவன் சிறியவனாயிருக்கிறானோ அவனே பெரியவனாயிருப்பான் என்ற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களை நோக்கி: இந்தச் சிறுபிள்ளையை என் நாமத்தினிமித்தம் ஏற்றுக்கொள்ளுகிறவன் என்னை ஏற்றுக்கொள்ளுகிறான்; என்னை ஏற்றுக்கொள்ளுகிறவன் என்னை அனுப்பினவரை ஏற்றுக்கொள்ளுகிறான்; உங்களெல்லாருக்குள்ளும் எவன் சிறியவனாயிருக்கிறானோ அவனே பெரியவனாயிருப்பான் என்ற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யோவான் அவரை நோக்கி: ஐயரே, ஒருவன் உம்முடைய நாமத்தினாலே பிசாசுகளைத் துரத்துகிறதை நாங்கள் கண்டு, அவன் எங்களுடனேகூட உம்மைப் பின்பற்றாதவனானபடியால், அவனைத் தடுத்தோம் என்ற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யோவான் அவரை நோக்கி: ஐயரே, ஒருவன் உம்முடைய நாமத்தினாலே பிசாசுகளைத் துரத்துகிறதை நாங்கள் கண்டு, அவன் எங்களுடனேகூட உம்மைப் பின்பற்றாதவனானபடியால், அவனைத் தடுத்தோம் என்ற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தற்கு இயேசு: தடுக்கவேண்டாம்; நமக்கு விரோதியாயிராதவன் நமது பட்சத்திலிருக்கிறான் என்றா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அவர் எடுத்துக்கொள்ளப்படும் நாட்கள் சமீபித்தபோது, அவர் எருசலேமுக்குப் போகத் தமது முகத்தைத்திருப்பி,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மக்கு முன்னாகத் தூதர்களை அனுப்பினார். அவர்கள் போய், அவருக்கு இடத்தை ஆயத்தம்பண்ணும்படி சமாரியருடைய ஒரு கிராமத்திலே பிரவேசித்த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வர் எருசலேமுக்குப் போக நோக்கமாயிருந்தபடியினால் அவ்வூரார் அவரை ஏற்றுக்கொள்ள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एक नगर को ले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यह देखकर उसके चेले याकूब और यूहन्ना ने कहा; हे प्रभु; क्या तू चाहता है, कि हम आज्ञा दें, कि आक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आग गिरकर उन्हें भस्म क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जब वे मार्ग में चले जाते थे, तो किसी न उस से कहा, जहां जहां तू जाएगा, मैं तेरे पीछे हो 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 जानकर भीड़ उसके पीछे हो ली: और वह आनन्द के साथ उन से मिला, और उन से परमेश्वर के राज्य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ें करने लगा: और जो चंगे होना चाहते थे, उन्हें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यीशु ने उस से कहा, लोमडिय़ों के भट और आकाश के पक्षियों के बसेरे होते हैं, पर मनुष्य के पुत्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र धरने की भी जगह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दिन ढलने लगा, तो बारहों ने आकर उससे कहा, भीड़ को विदा कर, कि चारों ओर के गावों और बस्त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ाकर टिकें, और भोजन का उपाय करें, क्योंकि हम यहां सुनसान जगह मे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उस ने दूसरे से कहा, मेरे पीछे हो ले; उस ने कहा; हे प्रभु, मुझे पहिले जाने दे कि अपने पिता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ाड़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कितनों ने यह, कि एलिय्याह दिखाई दिया है: औरों ने यह, कि पुराने भविष्यद्वक्ताओं में से कोई ज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उन से कहा, तुम ही उन्हें खाने को दो: उन्होंने कहा, हमारे पास पांच रोटियां और दो मछल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ड़ और कुछ नहीं: परन्तु हां, यदि हम जाकर इन सब लोगों के लिये भोजन मोल लें, तो हो सकता है: वे लोग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ंच हजार पुरूषों के लगभग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उस ने उस से कहा, मरे हुओं को अपने मुरदे गाड़ने दे, पर तू जाकर परमेश्वर के राज्य की कथा स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स ने अपने चेलों से कहा, उन्हें पचास पचास करके पांति में बैठा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एक और ने भी कहा; हे प्रभु, मैं तेरे पीछे हो लूंगा; पर पहिले मुझे जाने दे कि अपने घर के लोग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दा हो आ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यीशु ने उस से कहा; जो कोई अपना हाथ हल पर रखकर पीछे देखता है, वह परमेश्वर के राज्य के योग्य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न्होंने ऐसा ही किया, और सब को बैठ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उस ने वे पांच रोटियां और दो मछली लीं, और स्वर्ग की और देखकर धन्यवाद किया, और तोड़ तोड़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को देता गया, कि लोगों को परोस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सब खाकर तृप्त हुए, और बचे हुए टुकड़ों से बारह टोकरी भरकर उठा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ब वह एकान्त में प्रार्थना कर रहा था, और चेले उसके साथ थे, तो उस ने उन से पूछा, कि लोग मुझे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न्होंने उत्तर दिया, युहन्ना बपतिस्मा देनेवाला, और कोई कोई एलिय्याह, और कोई यह कि पुर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ओं में से कोई जी उठ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उन से पूछा, परन्तु तुम मुझे क्या कहते हो? पतरस ने उत्तर दिया, परमेश्वर का मसी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उस ने उन्हें चिताकर कहा, कि यह किसी से न क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उस ने कहा, मनुष्य के पुत्र के लिये अवश्य है, कि वह बहुत दुख उठाए, और पुरिनए और महायाजक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स्त्री उसे तुच्छ समझकर मार डालें, और वह तीसरे दिन जी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परन्तु उस ने फिरकर उन्हें डांटा और कहा, तुम नहीं जानते कि तुम कैसी आत्मा क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ने सब से कहा, यदि कोई मेरे पीछे आना चाहे, तो अपने आप से इन्कार करे और प्रति दिन अपना क्र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ए हुए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जो कोई अपना प्राण बचाना चाहेगा वह उसे खोएगा, परन्तु जो कोई मेरे लिये अपना प्राण खोए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ी उसे बच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दि मनुष्य सारे जगत को प्राप्त करे, और अपना प्राण खो दे, या उस की हानि उठाए, तो उसे क्या लाभ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उस ने बारहों को बुलाकर उन्हें सब दुष्टात्माओं और बिमारियों को दूर करने की सामर्थ और अधि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ो कोई मुझ से और मेरी बातों से लजाएगा; मनुष्य का पुत्र भी जब अपनी, और अपने पिता की, और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र्ग दूतों की, महिमा सहित आएगा, तो उस से ल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 हेरोदेस ने कहा, युहन्ना का तो मैं ने सिर कटवाया अब यह कौन है, जिस के विषय में ऐसी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न्हें परमेश्वर के राज्य का प्रचार करने, और बिमारों को अच्छा करने के लिये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मैं तुम से सच कहता हूं, कि जो यहां खड़े हैं, उन में से कोई कोई ऐसे हैं कि जब तक परमेश्व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्य न देख लें, तब तक मृत्यु का स्वाद न च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स ने उससे कहा, मार्ग के लिये कुछ न लेना: न तो लाठी, न झोली, न रोटी, न रूपये और न दो दो कुर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जिस किसी घर में तुम उतरो, वहीं रहो; और वहीं से विद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न बातों के कोई आठ दिन बाद वह पतरस और यूहन्ना और याकूब को साथ लेकर प्रार्थना करने के लिये पहा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ब वह प्रार्थना कर ही रहा था, तो उसके चेहरे का रूप बदल गया: और उसका वस्त्र श्वेत होकर चमक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देखो, मूसा और एलिय्याह, ये दो पुरूष उसके साथ बातें कर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े महिमा सहित दिखाई दिए; और उसके मरने की चर्चा कर रहे थे, जो यरूशलेम में होनेवाल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ता हूं? और उस ने उसे देखने की इच्छा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तरस और उसके साथी नींद से भरे थे, और जब अच्छी तरह सचेत हुए, तो उस की महिमा; और उन दो पुरूषों क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उसके साथ खड़े थे,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ब वे उसके पास से जाने लगे, तो पतरस ने यीशु से कहा; हे स्वामी, हमारा यहां रहना भला है: सो हम त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ण्डप बनाएं, एक तेरे लिये, एक मूसा के लिये, और एक एलिय्याह के लिये। वह जानता न था, कि क्या कह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ह यह कह ही रहा था, कि एक बादल ने आकर उन्हें छा लिया, और जब वे उस बादल से घिरने लगे, तो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स बादल में से यह शब्द निकला, कि यह मेरा पुत्र और मेरा चुना हुआ है, इस की सु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यह शब्द होते ही यीशु अकेला पाया गया: और वे चुप रहे, और कुछ देखा था, उस की कोई बात उन दिन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सी से न कह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दूसरे दिन जब वे पहाड़ से उतरे, तो एक बड़ी भीड़ उस से आ मि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क्योंकि मनुष्य का पुत्र लोगों के प्राणों को नाश करने नहीं वरन बचाने के लिये आया है: और वे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देखो, भीड़ में से एक मनुष्य ने चिल्ला कर कहा, हे गुरू, मैं तुझ से बिनती करता हूं, कि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पर कृपा दृष्टि कर; क्योंकि वह मेरा एकलौ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देख, एक दुष्टात्मा उसे पकड़ता है, और वह एकाएक चिल्ला उठता है; और वह उसे ऐसा मरोड़ता है,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ंह में फेन भर लाता है; और उसे कुचलकर कठिनाई से छो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मै ने तेरे चेलों से बिनती की, कि उसे निकालें; परन्तु वे न निकाल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यीशु न उत्तर दिया, हे अविश्वासी और हठीले लोगो, मैं कब तक तुम्हारे साथ रहूंगा, और तुम्ह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हूंगा? अपने पुत्र को यहां ले 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ो कोई तुम्हें ग्रहण न करेगा उस नगर से निकलते हुए अपने पांवों की धूल झाड़ डालो, कि उन पर गवा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वे निकलकर गांव गांव सुसमाचार सुनाते, और हर कहीं लोगों को चंगा करते हुए फिरते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गांव में चले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देश की चौथाई का राजा हेरोदेस यह सब सुनकर घबरा गया, क्योंकि कितनों ने कहा, कि यूहन्ना मरे हु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जी उठ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वह आ ही रहा था कि दुष्टात्मा ने उसे पटक कर मरोड़ा, परन्तु यीशु ने अशुद्ध आत्मा को डांटा और लक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अच्छा करके उसके पिता को सौंप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ब सब लोग परमेश्वर के महासामर्थ से चकित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परन्तु जब सब लोग उन सब कामों से जो वह करता था, अचम्भा कर रहे थे, तो उस ने अपने चेलों से कहा;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ें तुम्हारे कानों में पड़ी रहें, क्योंकि मनुष्य का पुत्र मनुष्यों के हाथ में पकड़वाया जाने को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परन्तु वे इस बात को न समझते थे, और यह उन से छिपी रही; कि वे उसे जानने न पाएं, और वे इस बात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षय में उस से पूछने से ड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फिर उन में यह विवाद होने लगा, कि हम में से बड़ा कौ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प्रेरितों ने लौटकर जो कुछ उन्होंने किया था, उस को बता दिया, और वह उन्हें अलग करके बैतसैद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पर यीशु ने उन के मन का विचार जान लिया : और एक बालक को लेकर अपने पास 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और उन से कहा; जो कोई मेरे नाम से इस बालक को ग्रहण करता है, वह मुझे ग्रहण करता है; और जो कोई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्रहण करता है, वह मेरे भेजने वाले को ग्रहण करता है क्योंकि जो तुम में सब से छोटे से छोटा है, व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तब युहन्ना ने कहा, हे स्वामी, हम ने एक मनुष्य को तेरे नाम से दुष्टात्माओं को निकालते देखा, और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से मना किया, क्योंकि वह हमारे साथ होकर तेरे पीछे नहीं हो ले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यीशु ने उस से कहा, उसे मना मत करो; क्योंकि जो तुम्हारे विरोध में नहीं, वह तुम्हारी ओर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जब उसके ऊपर उठाए जाने के दिन पूरे होने पर थे, जो उस ने यरूशलेम को जाने का विचार दृढ़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उस ने अपने आगे दूत भेजे: वे सामरियों के एक गांव में गए, कि उसके लिये जगह तैयार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परन्तु उन लोगों ने उसे उतरने न दिया, क्योंकि वह यरूशलेम को जा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2026-09-05T22:14:30Z</dcterms:created>
  <dcterms:modified xsi:type="dcterms:W3CDTF">2026-09-05T22:14:30Z</dcterms:modified>
  <dc:title>लूका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