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cious promise God hath given 
To the weary passer-by, 
On the way from earth to heaven, 
I will guide thee with Mine ey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guide thee, I will guide thee 
I will guide thee with Mine eye ; 
On the way from earth to heaven, 
I will guide thee with Mine ey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temptations almost win thee, 
And thy trusted watchers fly, 
Let this promise ring within thee : 
I will guide thee with Mine ey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n thy secret hopes have perished 
In the grave of years gone by, 
Let this promise still be cherished, 
I will guide thee with Mine ey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the shades of life are falling, 
And the hour has come to die, 
Hear thy trusty Leader calling, 
I will guide thee with Mine ey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2026-07-09T08:59:55Z</dcterms:created>
  <dcterms:modified xsi:type="dcterms:W3CDTF">2026-07-09T08:59:55Z</dcterms:modified>
  <dc:title>Hymn : 543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