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presProps" Target="presProps.xml"/>
  <Relationship Id="rId8" Type="http://schemas.openxmlformats.org/officeDocument/2006/relationships/viewProps" Target="viewProps.xml"/>
  <Relationship Id="rId9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6035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ark ! the temperance bells are ringing, 
Joyous music fills the air ;
Strength and hope their tones are bringing 
To the homes where dwelt despair.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 the bells, . . . joyous bells, . . . 
Chime the anthem of the free ; 
Hear the bells, . . . merry bells, . . . 
Sound the temperance jubilee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Long the tyrant foe hath taken 
Cherished loved ones for his own ; 
Now his cruel power is shaken, 
Soon will fall his tottering throne.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Brothers, come ! the hosts are forming !
Let us join without delay; 
Bright the hills with tints of morning, 
Dawning of a better day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2026-07-09T08:55:07Z</dcterms:created>
  <dcterms:modified xsi:type="dcterms:W3CDTF">2026-07-09T08:55:07Z</dcterms:modified>
  <dc:title>Hymn : 700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