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, தேவா! இப்போ
தேழையேன் ஜெபத்தை இயேசுவின் மூல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, தேவா! இப்போ
தேழையேன் ஜெபத்தை இயேசுவின் மூல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ாற்றின ஆதி ஆயத்த ஜெபமும்,
சாந்தமாய் ஜெபித்த பாவ அறிக்கையும்,
தேற்றிக்கொண்டருளும் மன்னிப்பின் மருவும்
திவ்விய பாதத்தில் வைக்கிறேன், ஸ்வாம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, தேவா! இப்போ
தேழையேன் ஜெபத்தை இயேசுவின் மூல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ுறைவுண்டு இதிலே, அருமைப் பிதாவே,
குற்றம் மன்னித்திடும் யேசுவின் மூலம்;
முறைப்படி கேட்க நான் தெரியாத பாவி;
முழுதும் மேசையாமேல் வைக்கிறேன், ஸ்வாம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, தேவா! இப்போ
தேழையேன் ஜெபத்தை இயேசுவின் மூல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றுரூப ஆவி வேண்டுமென் ஸ்வாமி;
மனமெல்லாம் புதிதாக்கிடும் ஸ்வாமி,
சிறுமைப்பட் டடியேன், கேட்கிறேன் ஸ்வாமி;
தேற்றிடும், புது பெலன் ஊற்றிடும், ஸ்வாம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ருளுமே, தேவா! இப்போ
தேழையேன் ஜெபத்தை இயேசுவின் மூல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சுவாசம் பெருகி நிலைத்திடச் செய்யும்;
வெளிப்படும் மறைபொருள் பலப்படச் செய்யும்;
சிசுவைப்போல் மறுபடி பிறந்திடச் செய்யும்;
தேவாவி என்னுளந் தங்கிடச் செய்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2026-09-08T11:01:08Z</dcterms:created>
  <dcterms:modified xsi:type="dcterms:W3CDTF">2026-09-08T11:01:08Z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