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throned is Jesus now
Upon His heavenly seat;
The kingly crown is on His brow,
The saints are at His feet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. . . with the glorified,
Safe ... by our Saviour's side,
We shall be satisfied by-and-by I
By- - - and-by 1 . . by- - - and-by
We shall be satisfied by-and-by I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n shining white they stand,
A great and countless throng;
A palmy sceptre in each hand,
On every lip a song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y sing the Lamb of God,
Once slain on earth for them;
The Lamb through whose atoning blood
Each wears his diadem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y grace, O Holy Ghost,
Thy blessed help supply,
That we may join that radiant host,
Triumphant in the sky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2026-07-25T11:43:23Z</dcterms:created>
  <dcterms:modified xsi:type="dcterms:W3CDTF">2026-07-25T11:43:23Z</dcterms:modified>
  <dc:title>Hymn : 136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