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ம்முடைய முன்னோர்களின் தேவனுடைய திருவுளத்தை நீ அறியவும், நீதிபரரைத் தரிசிக்கவும், அவருடைய திருவாய்மொழியைக்கேட்கவும், அவர் உன்னை முன்னமே தெரிந்துகொண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ம்முடைய முன்னோர்களின் தேவனுடைய திருவுளத்தை நீ அறியவும், நீதிபரரைத் தரிசிக்கவும், அவருடைய திருவாய்மொழியைக்கேட்கவும், அவர் உன்னை முன்னமே தெரிந்துகொண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கண்டவைகளையும் கேட்டவைகளையும் குறித்துச் சகல மனுஷருக்குமுன்பாக அவருக்குச் சாட்சியாயிருப்ப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தாமதிக்கிறதென்ன? நீ எழுந்து கர்த்தருடைய நாமத்தைத் தொழுதுகொண்டு ஞானஸ்நானம்பெற்று, உன் பாவங்கள் போகக் கழுவப்பட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தாமதிக்கிறதென்ன? நீ எழுந்து கர்த்தருடைய நாமத்தைத் தொழுதுகொண்டு ஞானஸ்நானம்பெற்று, உன் பாவங்கள் போகக் கழுவப்பட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நான் எருசலேமுக்குத் திரும்பிவந்து, தேவாலயத்தில் ஜெபம்பண்ணிக்கொண்டிருக்கையில், ஞானதிருஷ்டியடைந்து, அவரைத் தரிசி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என்னை நோக்கி: நீ என்னைக்குறித்துச் சொல்லும் சாட்சியை இவர்கள் ஏற்றுக்கொள்ளமாட்டார்கள்; ஆதலால் நீ தாமதம்பண்ணாமல் சீக்கிரமாய் எருசலேமைவிட்டுப் புறப்பட்டுப்போ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என்னை நோக்கி: நீ என்னைக்குறித்துச் சொல்லும் சாட்சியை இவர்கள் ஏற்றுக்கொள்ளமாட்டார்கள்; ஆதலால் நீ தாமதம்பண்ணாமல் சீக்கிரமாய் எருசலேமைவிட்டுப் புறப்பட்டுப்போ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நான்: ஆண்டவரே, உம்மிடத்தில் விசுவாசமாயிருக்கிறவர்களை நான் காவலில் வைத்து ஜெபஆலயங்களிலே அடித்தத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நான்: ஆண்டவரே, உம்மிடத்தில் விசுவாசமாயிருக்கிறவர்களை நான் காவலில் வைத்து ஜெபஆலயங்களிலே அடித்த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ண்டவரே, நான் என்னசெய்யவேண்டும் என்றேன். அதற்குக் கர்த்தர்: நீ எழுந்து, தமஸ்குவுக்குப் போ; நீ செய்யும்படி நியமிக்கப்பட்டதெல்லாம் அங்கே உனக்குச் சொல்லப்படும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சாட்சியாகிய ஸ்தேவானுடைய இரத்தம் சிந்தப்படுகிறபோது, நானும் அருகே நின்று, அவனைக் கொலைசெய்வதற்குச் சம்மதித்து, அவனைக் கொலைசெய்தவர்களின் வஸ்திரங்களைக் காத்துக்கொண்டிருந்ததையும், இவர்கள் அறிந்திருக்கிறார்களே என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சாட்சியாகிய ஸ்தேவானுடைய இரத்தம் சிந்தப்படுகிறபோது, நானும் அருகே நின்று, அவனைக் கொலைசெய்வதற்குச் சம்மதித்து, அவனைக் கொலைசெய்தவர்களின் வஸ்திரங்களைக் காத்துக்கொண்டிருந்ததையும், இவர்கள் அறிந்திருக்கிறார்களே என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போ, நான் உன்னைத் தூரமாய்ப் புறஜாதிகளிடத்திலே அனுப்புவேன் என்று சொன்ன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வரைக்கும் அவனுக்குச் செவிகொடுத்தார்கள். பின்பு: இப்படிப்பட்டவனை பூமியிலிருந்து அகற்றவேண்டும், இவன் உயிரோடிருக்கிறது நியாயமல்லவென்று மிகுந்த சத்தமிட்டுச் சொன்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வரைக்கும் அவனுக்குச் செவிகொடுத்தார்கள். பின்பு: இப்படிப்பட்டவனை பூமியிலிருந்து அகற்றவேண்டும், இவன் உயிரோடிருக்கிறது நியாயமல்லவென்று மிகுந்த சத்தமிட்டுச்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அவர்கள் கூக்குரலிட்டுத் தங்கள் மேல்வஸ்திரங்களை எறிந்துவிட்டு, ஆகாயத்திலே புழுதியைத் தூற்றிக்கொண்டிருக்கையி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ேனாபதி அவனைக் கோட்டைக்குள்ளே கொண்டுவரும்படி கட்டளையிட்டு, அவர்கள் அவனுக்கு விரோதமாய் இப்படிக் கூக்குரலிட்ட முகாந்தரத்தை அறியும்படிக்கு அவனைச் சவுக்கால் அடித்து விடுவிக்கச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ேனாபதி அவனைக் கோட்டைக்குள்ளே கொண்டுவரும்படி கட்டளையிட்டு, அவர்கள் அவனுக்கு விரோதமாய் இப்படிக் கூக்குரலிட்ட முகாந்தரத்தை அறியும்படிக்கு அவனைச் சவுக்கால் அடித்து விடுவிக்கச்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அவர்கள் அவனை வாரினால் அழுந்தக்கட்டும்போது, பவுல் சமீபமாய் நின்ற நூற்றுக்கு அதிபதியை நோக்கி: ரோமனும் நியாயம் விசாரிக்கப்படாதவனுமாயிருக்கிற மனுஷனை அடிக்கிறது உங்களுக்கு நியாயமா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அவர்கள் அவனை வாரினால் அழுந்தக்கட்டும்போது, பவுல் சமீபமாய் நின்ற நூற்றுக்கு அதிபதியை நோக்கி: ரோமனும் நியாயம் விசாரிக்கப்படாதவனுமாயிருக்கிற மனுஷனை அடிக்கிறது உங்களுக்கு நியாயமா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நான்: ஆண்டவரே, நான் என்னசெய்யவேண்டும் என்றேன். அதற்குக் கர்த்தர்: நீ எழுந்து, தமஸ்குவுக்குப் போ; நீ செய்யும்படி நியமிக்கப்பட்டதெல்லாம் அங்கே உனக்குச் சொல்லப்படும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ூற்றுக்கு அதிபதி அதைக்கேட்டு சேனாபதியினிடத்திற்குப் போய், அதை அறிவித்து: நீர் செய்யப்போகிறதைக் குறித்து எச்சரிக்கையாயிரும்; இந்த மனுஷன் ரோம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ூற்றுக்கு அதிபதி அதைக்கேட்டு சேனாபதியினிடத்திற்குப் போய், அதை அறிவித்து: நீர் செய்யப்போகிறதைக் குறித்து எச்சரிக்கையாயிரும்; இந்த மனுஷன் ரோம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சேனாபதி பவுலினிடத்தில் வந்து: நீ ரோமனா? எனக்குச் சொல் என்றான். அதற்கு அவன்: நான் ரோமன்தா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ேனாபதி பிரதியுத்தரமாக: நான் மிகுந்த திரவியத்தினாலே இந்தச் சிலாக்கியத்தைச் சம்பாதித்தேன் என்றான். அதற்குப் பவுல்: நானோ அந்தச் சிலாக்கியத்திற்குரியவனாகப் பிறந்த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ேனாபதி பிரதியுத்தரமாக: நான் மிகுந்த திரவியத்தினாலே இந்தச் சிலாக்கியத்தைச் சம்பாதித்தேன் என்றான். அதற்குப் பவுல்: நானோ அந்தச் சிலாக்கியத்திற்குரியவனாகப் பிறந்த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ை அடித்து விசாரிக்கும்படி எத்தனமாயிருந்தவர்கள் உடனே அவனை விட்டுவிட்டார்கள். சேனாபதி அவன் ரோமனென்று அறிந்து, அவனைக் கட்டுவித்ததற்காகப் பய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ை அடித்து விசாரிக்கும்படி எத்தனமாயிருந்தவர்கள் உடனே அவனை விட்டுவிட்டார்கள். சேனாபதி அவன் ரோமனென்று அறிந்து, அவனைக் கட்டுவித்ததற்காகப் பய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வுலின்மேல் யூதராலே ஏற்படுத்தப்பட்ட குற்றம் இன்னதென்று நிச்சயமாய் அறிய விரும்பி, அவன் மறுநாளிலே அவனைக் கட்டவிழ்த்து, பிரதான ஆசாரியரையும் ஆலோசனை சங்கத்தார் அனைவரையும் கூடிவரும்படி கட்டளையிட்டு, அவனைக் கூட்டிக்கொண்டுபோய், அவர்களுக்கு முன்பாக நிறுத்த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ஒளியின் மகிமையினாலே நான் பார்வையற்றுப்போனபடியினால், என்னோடிருந்தவர்களால் கைலாகு கொடுத்து வழிநடத்தப்பட்டுத் தமஸ்குவுக்கு வந்த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பிதாக்களே, நான் இப்பொழுது உங்களுக்குச் சொல்லப்போகிற நியாயங்களுக்குச் செவிகொடுப்பீர்களாக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எபிரெயுபாஷையிலே தங்களுடனே பேசுகிறதை அவர்கள் கேட்டபொழுது, அதிக அமைதலாயிருந்தார்கள். அப்பொழுது அவன்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யூதன், சிலிசியா நாட்டிலுள்ள தர்சுபட்டணத்திலே பிறந்து, இந்த நகரத்திலே கமாலியேலின் பாதத்தருகே வளர்ந்து, முன்னோர்களுடைய வேதப்பிரமாணத்தின்படியே திட்டமாய்ப் போதிக்கப்பட்டு, இன்றையத்தினம் நீங்களெல்லாரும் தேவனைக்குறித்து வைராக்கியமுள்ளவர்களாயிருக்கிறதுபோல நானும் வைராக்கியமுள்ளவனாயிருந்த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இந்த மார்க்கத்தாராகிய புருஷரையும் ஸ்திரீகளையும் கட்டி, சிறைச்சாலைகளில் ஒப்புவித்து, மரணபரியந்தம் துன்பப்படுத்தி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இந்த மார்க்கத்தாராகிய புருஷரையும் ஸ்திரீகளையும் கட்டி, சிறைச்சாலைகளில் ஒப்புவித்து, மரணபரியந்தம் துன்பப்படுத்தின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ரதான ஆசாரியரும் மூப்பர் யாவரும் சாட்சிகொடுப்பார்கள்; அவர்கள் கையிலே நான் சகோதரருக்கு நிருபங்களை வாங்கிக்கொண்டு தமஸ்குவிலிருக்கிறவர்களும் தண்டிக்கப்படும்படிக்கு, அவர்களைக் கட்டி, எருசலேமுக்குக் கொண்டுவரும்படி அவ்விடத்திற்குப்போன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ரதான ஆசாரியரும் மூப்பர் யாவரும் சாட்சிகொடுப்பார்கள்; அவர்கள் கையிலே நான் சகோதரருக்கு நிருபங்களை வாங்கிக்கொண்டு தமஸ்குவிலிருக்கிறவர்களும் தண்டிக்கப்படும்படிக்கு, அவர்களைக் கட்டி, எருசலேமுக்குக் கொண்டுவரும்படி அவ்விடத்திற்குப்போன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 நான் பிரயாணப்பட்டுத் தமஸ்குவுக்குச் சமீபமானபோது, மத்தியான வேளையிலே சடிதியாய் வானத்திலிருந்து பேரொளி உண்டாகி, என்னைச்சுற்றிப் பிரகாசித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ஒளியின் மகிமையினாலே நான் பார்வையற்றுப்போனபடியினால், என்னோடிருந்தவர்களால் கைலாகு கொடுத்து வழிநடத்தப்பட்டுத் தமஸ்குவுக்கு வந்த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 நான் பிரயாணப்பட்டுத் தமஸ்குவுக்குச் சமீபமானபோது, மத்தியான வேளையிலே சடிதியாய் வானத்திலிருந்து பேரொளி உண்டாகி, என்னைச்சுற்றிப் பிரகாசித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தரையிலே விழுந்தேன். அப்பொழுது: சவுலே, சவுலே, நீ என்னை ஏன் துன்பப்படுத்துகிறாய் என்று என்னுடனே சொல்லுகிற ஒரு சத்தத்தைக் கேட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தரையிலே விழுந்தேன். அப்பொழுது: சவுலே, சவுலே, நீ என்னை ஏன் துன்பப்படுத்துகிறாய் என்று என்னுடனே சொல்லுகிற ஒரு சத்தத்தைக் கேட்ட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: ஆண்டவரே, நீர் யார் என்றேன். அவர்: நீ துன்பப்படுத்துகிற நசரேயனாகிய இயேசு நானே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: ஆண்டவரே, நீர் யார் என்றேன். அவர்: நீ துன்பப்படுத்துகிற நசரேயனாகிய இயேசு நானே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ுடனேகூட இருந்தவர்கள் வெளிச்சத்தைக்கண்டு, பயமடைந்தார்கள்; என்னுடனே பேசினவருடைய சத்தத்தையோ அவர்கள் கேட்க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னுடனேகூட இருந்தவர்கள் வெளிச்சத்தைக்கண்டு, பயமடைந்தார்கள்; என்னுடனே பேசினவருடைய சத்தத்தையோ அவர்கள் கேட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ேதப்பிரமாணத்தின்படியே பக்தியுள்ளவனும், அங்கே குடியிருக்கிற சகல யூதராலும் நல்லவனென்று சாட்சிபெற்றவனுமாகிய அனனியா என்னும் ஒருவன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ேதப்பிரமாணத்தின்படியே பக்தியுள்ளவனும், அங்கே குடியிருக்கிற சகல யூதராலும் நல்லவனென்று சாட்சிபெற்றவனுமாகிய அனனியா என்னும் ஒருவன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ிடத்தில் வந்துநின்று: சகோதரனாகிய சவுலே, பார்வையடைவாயாக என்றான்; அந்நேரமே நான் பார்வையடைந்து, அவனை ஏறிட்டுப்பார்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ிடத்தில் வந்துநின்று: சகோதரனாகிய சவுலே, பார்வையடைவாயாக என்றான்; அந்நேரமே நான் பார்வையடைந்து, அவனை ஏறிட்டுப்பார்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ಅವನು--ನಮ್ಮ ಪಿತೃಗಳ ದೇವರ ಚಿತ್ತವನ್ನು ನೀನು ತಿಳುಕೊಳ್ಳು ವಂತೆಯೂ ಆ ನೀತಿವಂತನನ್ನು ನೋಡುವಂತೆಯೂ ಆತನ ಬಾ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 ಸ್ವರವನ್ನು ಕೇಳುವಂತೆಯೂ ಆತನು ನಿನ್ನನ್ನು ಆರಿಸಿಕೊಂಡ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ನು ನೋಡಿ ಕೇಳಿದವುಗಳ ವಿಷಯವಾಗಿ ಎಲ್ಲಾ ಮನುಷ್ಯ ರಿಗೆ ಆತನ ಸಾಕ್ಷಿಯಾಗಿರ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ಈಗ ನೀನು ತಡಮಾಡುವದು ಯಾಕೆ? ಎದ್ದು ಬಾಪ್ತಿಸ್ಮ ಮಾಡಿಸಿ ಕೊಂಡು ಕರ್ತನ ಹೆಸರನ್ನು ಹೇಳಿಕೊಳ್ಳುವವನಾಗಿ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ಗಳನ್ನು ತೊಳೆದುಕೋ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ದಾದ ಮೇಲೆ ನಾನು ಯೆರೂಸಲೇಮಿಗೆ ತಿರಿಗಿ ಬಂದು ದೇವಾಲಯದಲ್ಲಿ ಪ್ರಾರ್ಥಿಸುತ್ತಾ ಪರವಶ ನಾಗಿದ್ದೆನು; ಆಗ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ೀನು ತ್ವರೆಪಟ್ಟು ಯೆರೂಸ ಲೇಮಿನಿಂದ ಬೇಗನೆ ಹೊರಟು ಹೋಗು; ನನ್ನ ವಿಷಯವಾದ ಸಾಕ್ಷಿಯನ್ನು ಅವರು ಅಂಗೀಕರಿಸುವದಿ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ನನಗೆ ಹೇಳಿದಾತನನ್ನು ನಾನು ಕಂ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ದಕ್ಕೆ ನಾನು--ಕರ್ತನೇ, ಪ್ರತಿಯೊಂದು ಸಭಾ ಮಂದಿರದಲ್ಲಿ ನಿನ್ನ ಮೇಲೆ ನಂಬಿಕೆಯಿಟ್ಟವರನ್ನು ನಾನು ಸೆರೆಮನ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ಸಿ ಹೊಡೆದೆನೆಂದು ಅವರಿಗೆ ತಿಳಿದದ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ಾನು--ಕರ್ತನೇ, ನಾನೇನು ಮಾಡಬೇಕು ಎಂದು ಕೇಳಿದೆನು; ಅದಕ್ಕೆ ಕರ್ತನು ನನಗೆ--ನೀನೆದ್ದು ದಮಸ್ಕದೊಳಕ್ಕೆ ಹೋಗ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ಹತಸಾಕ್ಷಿಯಾದ ಸ್ತೆಫನನ ರಕ್ತವು ಸುರಿಯಲ್ಪಟ್ಟಿದ್ದಾಗ ನಾನು ಸಹ ಹತ್ತಿರ ನಿಂತು ಅವನ ಸಾವಿಗೆ ಒಪ್ಪಿದವನಾಗ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ದವರ ವಸ್ತ್ರವನ್ನು ಕಾಯುತ್ತಿದ್ದೆನು ಎಂದು ಹ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ದಕ್ಕೆ ಆತನು--ಹೋಗು, ನಾನು ನಿನ್ನನ್ನು ದೂರಕ್ಕೆ ಅನ್ಯಜನರ ಬಳಿಗೆ ಕಳುಹಿಸುವೆನು ಎಂದು ನನ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ಈ ಮಾತಿನತನಕ ಅವನು ಹೇಳಿದ್ದನ್ನು ಅವರು ಕೇಳಿ ತಮ್ಮ ಧ್ವನಿಗಳನ್ನೆತ್ತಿ--ಇಂಥವನನ್ನು ಭೂಮಿ ಯಿಂದ ತೆಗೆದುಹಾಕ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ನು ಜೀವಿಸುವದು ಯುಕ್ತವಲ್ಲ ಎಂದು ಕೂ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ರು ಕೂಗಾಡಿ ತಮ್ಮ ವಸ್ತ್ರಗಳನ್ನು ಕಿತ್ತುಹಾಕುತ್ತಾ ಧೂಳನ್ನು ಗಾಳಿಗೆ ತೂರುತ್ತಿದ್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ಯಾವದಕ್ಕಾಗಿ ಅವರು ಅವನಿಗೆ ವಿರೋಧವಾಗಿ ಕೂಗಿಕೊಂಡರೆಂಬದನ್ನು ಮುಖ್ಯ ನಾಯಕನು ತಿಳುಕೊಳ್ಳುವಂತೆ ಅವನನ್ನು ಕೋಟ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ೊಳಕ್ಕೆ ತರಬೇಕೆಂದು ಆಜ್ಞಾಪಿಸಿ ಕೊರಡೆಗಳಿಂದ ಹೊಡೆದು ವಿಚಾರಿಸಬೇಕೆಂದು ಅಪ್ಪಣೆಕೊಟ್ಟ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ರು ಅವನನ್ನು ಬಾರುಗಳಿಂದ ಕಟ್ಟುತ್ತಿರುವಾಗ ಪೌಲನು ಹತ್ತಿರ ನಿಂತಿದ್ದ ಶತಾಧಿಪತಿಗೆ--ರೋಮ್‌ ನವನಾದ ಒಬ್ಬ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ವಿಚಾರಣೆ ಮಾಡದೆ ಕೊರಡೆಯಿಂದ ಹೊಡಿಸುವದು ನಿಮಗೆ ನ್ಯಾಯವೋ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ನೇಮಿಸಲ್ಪ ಟ್ಟವುಗಳೆಲ್ಲವು ಅಲ್ಲಿ ನಿನಗೆ ತಿಳಿಸಲ್ಪಡುವವ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ಶತಾಧಿಪತಿಯು ಅದನ್ನು ಕೇಳಿ ಅಲ್ಲಿಂದ ಹೋಗಿ ಮುಖ್ಯ ನಾಯಕನಿಗೆ--ನೀನು ಮಾಡುವದರಲ್ಲಿ ಎಚ್ಚರಿಕೆಯಾಗಿರು;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ನು ರೋಮ್‌ನ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ಗ ಮುಖ್ಯ ನಾಯಕನು ಬಂದು ಅವನಿಗೆ--ನೀನು ರೋಮ್‌ನವನೋ? ನನಗೆ ಹೇಳು ಎಂದು ಕೇಳಿದ್ದಕ್ಕೆ ಅವನು--ಹೌ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ದಕ್ಕೆ ಮುಖ್ಯ ನಾಯಕನು ಪ್ರತ್ಯುತ್ತರವಾಗಿ--ನಾನು ಬಹಳ ಹಣ ಕೊಟ್ಟು ಪೌರತ್ವವನ್ನು ಪಡೆದುಕೊಂಡಿರ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ಕ್ಕೆ ಪೌಲನು--ನಾನಾದರೋ ಹುಟ್ಟು ಪೌರತ್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ಅವನನ್ನು ವಿಚಾರಿಸಬೇಕೆಂದಿದ್ದವರು ಕೂಡಲೆ ಅವನನ್ನು ಬಿಟ್ಟು ಹೋದರು; ಇದಲ್ಲದೆ ಆ ಮುಖ್ಯನಾಯಕನು ಸಹ ತ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ಧಿಸಿದವನು ರೋಮ್‌ನವನೆಂದು ತಿಳಿದು ಭಯ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ನ ಮೇಲೆ ಯೆಹೂದ್ಯರು ತಪ್ಪು ಹೊರಿಸಿದ ನಿಜವಾದ ವಿಷಯವನ್ನು ತಿಳಿಯಬೇಕೆಂದು ಅಪೇಕ್ಷಿಸಿ ಮುಖ್ಯ ನಾಯಕನು ಮರುದಿನ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ಗಳನ್ನು ಬಿಚ್ಚಿ ಪ್ರಧಾನಯಾಜಕರೂ ಆಲೋಚನಾ ಸಭೆಯವ ರೆಲ್ಲರೂ ಸೇರಿಬರಬೇಕೆಂದು ಅಪ್ಪಣೆ ಕೊಟ್ಟ ಪೌಲನನ್ನು ಕರೆ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 ಅವರ ಮುಂದೆ ನಿಲ್ಲಿ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 ಬೆಳಕಿನ ಪ್ರಭಾವದ ನಿಮಿತ್ತವಾಗಿ ನನ್ನ ಕಣ್ಣು ಕಾಣಲಾರದೆ ಇದ್ದಾಗ ನನ್ನ ಜೊತೆಯಲ್ಲಿ ದ್ದವರು ನನ್ನ ಕೈ ಹಿಡ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ಜನರೇ, ಸಹೋದರರೇ, ತಂದೆಗಳೇ, ನಾನು ಈಗ ನಿಮಗೆ ಮಾಡುವ ನನ್ನ ಪ್ರತಿವಾದವನ್ನು ಕೇ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(ಅವನು ತಮ್ಮೊಂದಿಗೆ ಇಬ್ರಿಯ ಭಾಷೆಯಲ್ಲಿ ಮಾತನಾಡಿದ್ದನ್ನು ಅವರು ಕೇಳಿ ಮತ್ತೂ ನಿಶ್ಶಬ್ದ ವಾದರು). ಆಗ ಅವನ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ಿಜವಾಗಿಯೂ ನಾನು ಕಿಲಿಕ್ಯದ ತಾರ್ಸ ಪಟ್ಟಣದಲ್ಲಿ ಹುಟ್ಟಿದ ಒಬ್ಬ ಯೆಹೂದ್ಯನು; ಆದರೂ ಈ ಪಟ್ಟಣದಲ್ಲಿ ಗಮಲಿ ಯೇಲನ ಪಾದ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ಬೆಳೆದವನಾಗಿದ್ದು ಪಿತೃಗಳ ನ್ಯಾಯಪ್ರಮಾಣದ ಸಂಪೂರ್ಣಕ್ರಮಕ್ಕನು ಸಾರವಾಗಿ ಶಿಕ್ಷಣ ಹೊಂದಿ ಈ ದಿನ ನೀವೆಲ್ಲ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ಗೋ ಹಾಗೇ ದೇವರ ಕಡೆಗೆ ಆಸಕ್ತಿಯುಳ್ಳ ವನಾಗ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ನು ಈ ಮಾರ್ಗವನ್ನು ಹಿಡಿದ ಗಂಡಸರನ್ನೂ ಹೆಂಗಸರನ್ನೂ ಬಂಧಿಸಿ ಸೆರೆಮನೆ ಯೊಳಗೆ ಹಾಕಿಸುತ್ತಾ ಅವರನ್ನು ಕೊಲ್ಲ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ಟ್ಟಿಗೂ ಹಿಂಸ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ದಕ್ಕೆ ಮಹಾಯಾಜಕನೂ ಹಿರೀಸಭೆ ಯವರೆಲ್ಲರೂ ನನಗೆ ಸಾಕ್ಷಿಗಳಾಗಿದ್ದಾರೆ. ಇವರಿಂದಲೇ ಅಲ್ಲಿದ್ದ ಸಹೋದರರಿಗೆ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ತ್ರಗಳನ್ನು ಪಡೆದು ದಮಸ್ಕದಲ್ಲಿದ್ದವರನ್ನು ಬಂಧಿಸಿ ಯೆರೂಸಲೇಮಿಗೆ ತಂದು ಶಿಕ್ಷಿಸುವದಕ್ಕಾಗಿ ನಾನು ಅಲ್ಲಿಗೆ ಹೋ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ತರುವಾಯ ನಾನು ಪ್ರಯಾಣಮಾಡುತ್ತಾ ಸುಮಾರು ಮಧ್ಯಾಹ್ನದ ಸಮಯದಲ್ಲಿ ದಮಸ್ಕದ ಹತ್ತಿರ ಬಂದಾಗ ಫಕ್ಕನೆ ಆಕಾಶದಿಂದ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ಕೊಂಡು ಹೋದದ್ದರಿಂದ ನಾನು ದಮಸ್ಕಕ್ಕೆ ಬ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ಡ್ಡ ಬೆಳಕು ನನ್ನ ಸುತ್ತಲೂ ಹೊಳ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 ನಾನು ನೆಲಕ್ಕೆ ಬಿದ್ದು--ಸೌಲನೇ, ಸೌಲನೇ, ನೀನು ನನ್ನನ್ನು ಯಾಕೆ ಹಿಂಸಿಸುತ್ತೀ? ಎಂದು ಹೇಳುವ ಧ್ವನ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ದಕ್ಕೆ ನಾನು ಪ್ರತ್ಯುತ್ತರವಾಗಿ--ಕರ್ತನೇ, ನೀನು ಯಾರು ಎಂದು ಕೇಳಿದಾಗ ಆತನು--ನೀನು ಹಿಂಸಿಸುತ್ತಿರುವ ನಜರೇತ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ೇಸುವೇ ನಾನು ಎಂದು ನನ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ನನ್ನೊಂದಿಗಿದ್ದವರು ನಿಜವಾಗಿಯೂ ಆ ಬೆಳಕನ್ನು ನೋಡಿ ಭಯಪಟ್ಟರು; ಆದರೆ ನನ್ನೊಂದಿಗೆ ಮಾತನಾಡಿದ ಆತನ ಧ್ವನ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ಕೇ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ಲ್ಲಿ ವಾಸಿಸುತ್ತಿದ್ದ ಅನನೀಯ ಎಂಬ ಒಬ್ಬ ಮನುಷ್ಯನು ಎಲ್ಲಾ ಯೆಹೂದ್ಯರಿಂದ ಒಳ್ಳೆಯವನೆಂದು ಸಾಕ್ಷಿಪಡ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ಪ್ರಮಾಣದ ಪ್ರಕಾರ ಭಕ್ತಿಯುಳ್ಳ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ನನ್ನ ಬಳಿಗೆ ಬಂದು ನಿಂತು--ಸಹೋದರನಾದ ಸೌಲನೇ, ನಿನ್ನ ದೃಷ್ಟಿಯನ್ನು ಹೊಂದು ಎಂದು ಹೇಳಿದನು. ಅದೇ ಗಳಿಗ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ಅವನನ್ನು ನೋಡ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ಅಪೊಸ್ತಲರ ಕೃತ್ಯಗಳು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