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presProps" Target="presProps.xml"/>
  <Relationship Id="rId65" Type="http://schemas.openxmlformats.org/officeDocument/2006/relationships/viewProps" Target="viewProps.xml"/>
  <Relationship Id="rId6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கையால் அவனுடைய தேவனாகிய கர்த்தர் அவனைச் சீரியருடைய ராஜாவின் கையில் ஒப்புக்கொடுத்தார்; அவர்கள் அவனை முறிய அடித்து, அவனுக்கு இருக்கிறவர்களிலே பெரிய கூட்டத்தைச் சிறைபிடித்துத் தமஸ்குவுக்குக் கொண்டுபோனார்கள்; அவன் இஸ்ரவேலுடைய ராஜாவின் கையிலும் ஒப்புக்கொடுக்கப்பட்டான்; இவன் அவனை வெகுவாய் முறிய அடித்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கையால் அவனுடைய தேவனாகிய கர்த்தர் அவனைச் சீரியருடைய ராஜாவின் கையில் ஒப்புக்கொடுத்தார்; அவர்கள் அவனை முறிய அடித்து, அவனுக்கு இருக்கிறவர்களிலே பெரிய கூட்டத்தைச் சிறைபிடித்துத் தமஸ்குவுக்குக் கொண்டுபோனார்கள்; அவன் இஸ்ரவேலுடைய ராஜாவின் கையிலும் ஒப்புக்கொடுக்கப்பட்டான்; இவன் அவனை வெகுவாய் முறிய அடித்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ப்படியெனில், யூதா மனுஷர் தங்கள் பிதாக்களின் தேவனாகிய கர்த்தரை விட்டபடியினால், ரெமலியாவின் குமாரனாகிய பெக்கா அவர்களில் ஒரேநாளில் லட்சத்திருபதினாயிரம்பேரைக் கொன்றுபோட்டான்; அவர்கள் எல்லாரும் மகா வீரராயிருந்தவ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ப்படியெனில், யூதா மனுஷர் தங்கள் பிதாக்களின் தேவனாகிய கர்த்தரை விட்டபடியினால், ரெமலியாவின் குமாரனாகிய பெக்கா அவர்களில் ஒரேநாளில் லட்சத்திருபதினாயிரம்பேரைக் கொன்றுபோட்டான்; அவர்கள் எல்லாரும் மகா வீரராயிருந்தவ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ன்றியும் எப்பிராயீமின் பராக்கிரமசாலியான சிக்ரியும், ராஜாவின் குமாரனாகிய மாசேயாவையும், அரமனைத் தலைவனாகிய அஸ்ரிக்காமையும், ராஜாவுக்கு இரண்டாவதான எல்க்கானாவையும் கொன்றுபோட்டா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ன்றியும் எப்பிராயீமின் பராக்கிரமசாலியான சிக்ரியும், ராஜாவின் குமாரனாகிய மாசேயாவையும், அரமனைத் தலைவனாகிய அஸ்ரிக்காமையும், ராஜாவுக்கு இரண்டாவதான எல்க்கானாவையும் கொன்றுபோட்டா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ஸ்ரவேல் புத்திரர் தங்கள் சகோதரரில் இரண்டு லட்சம்பேராகிய ஸ்திரீகளையும் குமாரரையும் குமாரத்திகளையும் சிறைபிடித்து, அவர்களுடைய அநேக திரவியங்களைக் கொள்ளையிட்டு, கொள்ளைப்பொருளைச் சமாரியாவுக்கு, கொண்டுபோனா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ஸ்ரவேல் புத்திரர் தங்கள் சகோதரரில் இரண்டு லட்சம்பேராகிய ஸ்திரீகளையும் குமாரரையும் குமாரத்திகளையும் சிறைபிடித்து, அவர்களுடைய அநேக திரவியங்களைக் கொள்ளையிட்டு, கொள்ளைப்பொருளைச் சமாரியாவுக்கு, கொண்டுபோனா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ஆகாஸ் ராஜாவாகிறபோது இருபது வயதாயிருந்து, பதினாறு வருஷம் எருசலேமில் அரசாண்டான்; ஆனாலும் அவன், தன் தகப்பனாகிய தாவீதைப்போல், கர்த்தரின் பார்வைக்குச் செம்மையானதைச் செய்யாமல்,]]></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ங்கே ஓதேத் என்னும் பேருள்ள கர்த்தருடைய தீர்க்கதரிசி ஒருவன் இருந்தான்; அவன் சமாரியாவுக்கு வருகிற சேனைக்கு திரளாகப் போய், அவர்களை நோக்கி: இதோ, உங்கள் பிதாக்களின் தேவனாகிய கர்த்தர் யூதாவின்மேல் கோபங்கொண்டபடியினால் அவர்களை உங்கள் கைகளில் ஒப்புக்கொடுத்தார்; நீங்களோ வானபரியந்தம் எட்டுகிற உக்கிரத்தோடே அவர்களைச் சங்காரம்பண்ணினீ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ப்போதும் யூதாவின் புத்திரரையும் எருசலேமியரையும் நீங்கள் உங்களுக்கு வேலைக்காரராகவும் வேலைக்காரிகளாகவும் கீழ்ப்படுத்தவேண்டும் என்று நினைக்கிறீர்கள்; ஆனாலும் உங்கள் தேவனாகிய கர்த்தருக்கு விரோதமான குற்றங்கள் உங்களிடத்திலும் இல்லையோ?]]></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ப்போதும் யூதாவின் புத்திரரையும் எருசலேமியரையும் நீங்கள் உங்களுக்கு வேலைக்காரராகவும் வேலைக்காரிகளாகவும் கீழ்ப்படுத்தவேண்டும் என்று நினைக்கிறீர்கள்; ஆனாலும் உங்கள் தேவனாகிய கர்த்தருக்கு விரோதமான குற்றங்கள் உங்களிடத்திலும் இல்லையோ?]]></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தலால் நீங்கள் எனக்குச் செவிகொடுத்து, நீங்கள் உங்கள் சகோதரரிடத்தில் சிறைபிடித்துக்கொண்டுவந்தவர்களைத் திரும்ப அனுப்பிவிடுங்கள்; கர்த்தருடைய உக்கிரமான கோபம் உங்கள்மேல் இருக்கிறது என்றா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தலால் நீங்கள் எனக்குச் செவிகொடுத்து, நீங்கள் உங்கள் சகோதரரிடத்தில் சிறைபிடித்துக்கொண்டுவந்தவர்களைத் திரும்ப அனுப்பிவிடுங்கள்; கர்த்தருடைய உக்கிரமான கோபம் உங்கள்மேல் இருக்கிறது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எப்பிராயீம் புத்திரரின் தலைவரில் சிலபேராகிய யோகனானின் குமாரன் அசரியாவும், மெஷிலெமோத்தின் குமாரன் பெரகியாவும், சல்லூமின் குமாரன் எகிஸ்கியாவும், அத்லாயின் குமாரன் அமாசாவும் யுத்தத்திலிருந்து வந்தவர்களுக்கு விரோதமாக எழும்பி,]]></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எப்பிராயீம் புத்திரரின் தலைவரில் சிலபேராகிய யோகனானின் குமாரன் அசரியாவும், மெஷிலெமோத்தின் குமாரன் பெரகியாவும், சல்லூமின் குமாரன் எகிஸ்கியாவும், அத்லாயின் குமாரன் அமாசாவும் யுத்தத்திலிருந்து வந்தவர்களுக்கு விரோதமாக எழும்பி,]]></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எப்பிராயீம் புத்திரரின் தலைவரில் சிலபேராகிய யோகனானின் குமாரன் அசரியாவும், மெஷிலெமோத்தின் குமாரன் பெரகியாவும், சல்லூமின் குமாரன் எகிஸ்கியாவும், அத்லாயின் குமாரன் அமாசாவும் யுத்தத்திலிருந்து வந்தவர்களுக்கு விரோதமாக எழும்பி,]]></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நோக்கி: நீங்கள் சிறைபிடித்த இவர்களை இங்கே உள்ளே கொண்டுவரவேண்டாம்; நம்மேல் திரளான குற்றமும், இஸ்ரவேலின்மேல் உக்கிரமான கோபமும் இருக்கையில், நீங்கள் கர்த்தருக்கு முன்பாக நம்மேல் குற்றம் சுமரப்பண்ணத்தக்கதாய், நம்முடைய பாவங்களையும் நம்முடைய குற்றங்களையும் அதிகமாக்க நினைக்கிறீர்கள் என்றா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ஆகாஸ் ராஜாவாகிறபோது இருபது வயதாயிருந்து, பதினாறு வருஷம் எருசலேமில் அரசாண்டான்; ஆனாலும் அவன், தன் தகப்பனாகிய தாவீதைப்போல், கர்த்தரின் பார்வைக்குச் செம்மையானதைச் செய்யாமல்,]]></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நோக்கி: நீங்கள் சிறைபிடித்த இவர்களை இங்கே உள்ளே கொண்டுவரவேண்டாம்; நம்மேல் திரளான குற்றமும், இஸ்ரவேலின்மேல் உக்கிரமான கோபமும் இருக்கையில், நீங்கள் கர்த்தருக்கு முன்பாக நம்மேல் குற்றம் சுமரப்பண்ணத்தக்கதாய், நம்முடைய பாவங்களையும் நம்முடைய குற்றங்களையும் அதிகமாக்க நினைக்கிறீர்கள் என்றா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நோக்கி: நீங்கள் சிறைபிடித்த இவர்களை இங்கே உள்ளே கொண்டுவரவேண்டாம்; நம்மேல் திரளான குற்றமும், இஸ்ரவேலின்மேல் உக்கிரமான கோபமும் இருக்கையில், நீங்கள் கர்த்தருக்கு முன்பாக நம்மேல் குற்றம் சுமரப்பண்ணத்தக்கதாய், நம்முடைய பாவங்களையும் நம்முடைய குற்றங்களையும் அதிகமாக்க நினைக்கிறீர்கள் என்றா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ஆயுதபாணிகளானவர்கள் சிறைபிடித்தவர்களையும், கொள்ளையுடைமைகளையும், பிரபுக்களுக்கு முன்பாகவும் சமஸ்த சபைக்கு முன்பாகவும் விட்டுவிட்டா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பேர் குறிக்கப்பட்ட மனுஷர் எழும்பி, சிறைபிடிக்கப்பட்டவர்களைச் சேர்த்துக்கொண்டு, அவர்களில் வஸ்திரமில்லாத சகலருக்கும் கொள்ளையில் எடுக்கப்பட்ட வஸ்திரங்களைக்கொடுத்து, உடுப்பையும் பாதரட்சைகளையும் போடுவித்து, அவர்களுக்குச் சாப்பிடவும் குடிக்கவும் கொடுத்து, அவர்களுக்கு எண்ணெய் வார்த்து, அவர்களில் பலட்சயமானவர்களையெல்லாம் கழுதைகள்மேல் ஏற்றி, பேரீச்சமரங்களின் பட்டணமாகிய எரிகோவிலே அவர்கள் சகோதரரிடத்துக்குக் கொண்டுவந்துவிட்டு, சமாரியாவுக்குத் திரும்பினா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க்காலத்திலே ஆகாஸ் என்னும் ராஜா அசீரியாவின் ராஜாக்கள் தனக்கு ஒத்தாசைபண்ண அவர்களிடத்துக்கு ஆட்களை அனுப்பினா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ஏதோமியரும் கூடவந்து, யூதாவைமுறிய அடித்து, சிலரைச் சிறைபிடித்துபோயிருந்தா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லிஸ்தரும் யூதாவிலே சமபூமியிலும் தெற்கேயும் இருக்கிற பட்டணங்களின்மேல் விழுந்து, பெத்ஷிமேசையும், ஆயலோனையும், கெதெரோத்தையும், சொக்கோவையும் அதின் கிராமங்களையும், திம்னாவையும் அதின் கிராமங்களையும், கிம்சோவையும் அதின் கிராமங்களையும் பிடித்து அங்கே குடியேறினா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 ராஜாக்களின் வழிகளில் நடந்து, பாகால்களுக்கு வார்ப்பு விக்கிரகங்களைச் செய்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லிஸ்தரும் யூதாவிலே சமபூமியிலும் தெற்கேயும் இருக்கிற பட்டணங்களின்மேல் விழுந்து, பெத்ஷிமேசையும், ஆயலோனையும், கெதெரோத்தையும், சொக்கோவையும் அதின் கிராமங்களையும், திம்னாவையும் அதின் கிராமங்களையும், கிம்சோவையும் அதின் கிராமங்களையும் பிடித்து அங்கே குடியேறினா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லிஸ்தரும் யூதாவிலே சமபூமியிலும் தெற்கேயும் இருக்கிற பட்டணங்களின்மேல் விழுந்து, பெத்ஷிமேசையும், ஆயலோனையும், கெதெரோத்தையும், சொக்கோவையும் அதின் கிராமங்களையும், திம்னாவையும் அதின் கிராமங்களையும், கிம்சோவையும் அதின் கிராமங்களையும் பிடித்து அங்கே குடியேறினா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வின் ராஜாவாகிய ஆகாசினிமித்தம் கர்த்தர் யூதாவைத் தாழ்த்தினார்; அவன் யூதாவைச் சீர்குலைத்து, கர்த்தருக்கு விரோதமாய் மிகவும் துரோகம்பண்ணி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வின் ராஜாவாகிய ஆகாசினிமித்தம் கர்த்தர் யூதாவைத் தாழ்த்தினார்; அவன் யூதாவைச் சீர்குலைத்து, கர்த்தருக்கு விரோதமாய் மிகவும் துரோகம்பண்ணி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சீரியாவின் ராஜாவாகிய தில்காத்பில்நேசர் அவனிடத்தில் வந்தான்; அவனை நெருக்கினானே அல்லாமல் அவனைப் பலப்படுத்தவில்லை.]]></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காஸ் கர்த்தருடைய ஆலயத்தில் ஒரு பங்கும் ராஜ அரமனையில் ஒரு பங்கும், பிரபுக்களின் கையில் ஒரு பங்கும் எடுத்து, அசீரியாவின் ராஜாவுக்குக்கொடுத்தும், அவனுக்கு உதவிகிடைக்கவில்லை.]]></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காஸ் கர்த்தருடைய ஆலயத்தில் ஒரு பங்கும் ராஜ அரமனையில் ஒரு பங்கும், பிரபுக்களின் கையில் ஒரு பங்கும் எடுத்து, அசீரியாவின் ராஜாவுக்குக்கொடுத்தும், அவனுக்கு உதவிகிடைக்கவில்லை.]]></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தான் நெருக்கப்படுகிற காலத்திலும் கர்த்தருக்கு விரோதமாய் அந்த ஆகாஸ் என்னும் ராஜா துரோகம்பண்ணிக்கொண்டே இருந்தா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தான் நெருக்கப்படுகிற காலத்திலும் கர்த்தருக்கு விரோதமாய் அந்த ஆகாஸ் என்னும் ராஜா துரோகம்பண்ணிக்கொண்டே இருந்தா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ப்படியென்றால்: சீரியா ராஜாக்களின் தெய்வங்கள் அவர்களுக்குத் துணைசெய்கிறபடியினால், அவர்கள் எனக்கும் துணைசெய்ய அவர்களுக்குப் பலியிடுவேன் என்று சொல்லி, தன்னை முறிய அடித்த தமஸ்குவின் தெய்வங்களுக்கு அவன் பலியிட்டான்; ஆனாலும் அது அவனும் இஸ்ரவேல் அனைத்தும் நாசமாகிறதற்கு ஏதுவாயிற்று.]]></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 இன்னோம் குமாரரின் பள்ளத்தாக்கிலே தூபங்காட்டி, கர்த்தர் இஸ்ரவேல் புத்திரருக்கு முன்பாகத் துரத்தின ஜாதிகளுடைய அருவருப்புகளின்படியே தன் குமாரரை அக்கினியிலே தகித்துப்போட்டு,]]></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ப்படியென்றால்: சீரியா ராஜாக்களின் தெய்வங்கள் அவர்களுக்குத் துணைசெய்கிறபடியினால், அவர்கள் எனக்கும் துணைசெய்ய அவர்களுக்குப் பலியிடுவேன் என்று சொல்லி, தன்னை முறிய அடித்த தமஸ்குவின் தெய்வங்களுக்கு அவன் பலியிட்டான்; ஆனாலும் அது அவனும் இஸ்ரவேல் அனைத்தும் நாசமாகிறதற்கு ஏதுவாயிற்று.]]></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ப்படியென்றால்: சீரியா ராஜாக்களின் தெய்வங்கள் அவர்களுக்குத் துணைசெய்கிறபடியினால், அவர்கள் எனக்கும் துணைசெய்ய அவர்களுக்குப் பலியிடுவேன் என்று சொல்லி, தன்னை முறிய அடித்த தமஸ்குவின் தெய்வங்களுக்கு அவன் பலியிட்டான்; ஆனாலும் அது அவனும் இஸ்ரவேல் அனைத்தும் நாசமாகிறதற்கு ஏதுவாயிற்று.]]></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ஆகாஸ் தேவனுடைய ஆலயத்தின் பணிமுட்டுகளைச் சேர்த்து, தேவனுடைய ஆலயத்தின் பணிமுட்டுகளைத் துண்டுதுண்டாக்கி, கர்த்தருடைய ஆலயத்தின் கதவுகளைப் பூட்டிப்போட்டு, எருசலேமில் மூலைக்குமூலை பலிபீடங்களை உண்டுபண்ணி,]]></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ஆகாஸ் தேவனுடைய ஆலயத்தின் பணிமுட்டுகளைச் சேர்த்து, தேவனுடைய ஆலயத்தின் பணிமுட்டுகளைத் துண்டுதுண்டாக்கி, கர்த்தருடைய ஆலயத்தின் கதவுகளைப் பூட்டிப்போட்டு, எருசலேமில் மூலைக்குமூலை பலிபீடங்களை உண்டுபண்ணி,]]></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ஆகாஸ் தேவனுடைய ஆலயத்தின் பணிமுட்டுகளைச் சேர்த்து, தேவனுடைய ஆலயத்தின் பணிமுட்டுகளைத் துண்டுதுண்டாக்கி, கர்த்தருடைய ஆலயத்தின் கதவுகளைப் பூட்டிப்போட்டு, எருசலேமில் மூலைக்குமூலை பலிபீடங்களை உண்டுபண்ணி,]]></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ந்நிய தெய்வங்களுக்குத் தூபங்காட்டும்படிக்கு, யூதாவின் ஒவ்வொரு பட்டணத்திலும் மேடைகளை உண்டுபண்ணி, தன் பிதாக்களின் தேவனாகிய கர்த்தருக்கு கோபமூட்டினா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ந்நிய தெய்வங்களுக்குத் தூபங்காட்டும்படிக்கு, யூதாவின் ஒவ்வொரு பட்டணத்திலும் மேடைகளை உண்டுபண்ணி, தன் பிதாக்களின் தேவனாகிய கர்த்தருக்கு கோபமூட்டினா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னுடைய மற்ற வர்த்தமானங்களும், அவனுடைய ஆதியோடந்தமான சகல நடபடிகளும் யூதா இஸ்ரவேல் ராஜாக்களின் புஸ்தகத்தில் எழுதியிருக்கிறது.]]></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னுடைய மற்ற வர்த்தமானங்களும், அவனுடைய ஆதியோடந்தமான சகல நடபடிகளும் யூதா இஸ்ரவேல் ராஜாக்களின் புஸ்தகத்தில் எழுதியிருக்கிறது.]]></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ஸ் தன் பிதாக்களோடே நித்திரையடைந்தபின்பு, அவனை எருசலேம் நகரத்தில் அடக்கம்பண்ணினார்கள்; ஆனாலும் இஸ்ரவேல் ராஜாக்களின் கல்லறைகளில் அவனைக் கொண்டுவந்து வைக்கவில்லை; அவன் குமாரனாகிய எசேக்கியா அவன் ஸ்தானத்தில் ராஜாவா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 இன்னோம் குமாரரின் பள்ளத்தாக்கிலே தூபங்காட்டி, கர்த்தர் இஸ்ரவேல் புத்திரருக்கு முன்பாகத் துரத்தின ஜாதிகளுடைய அருவருப்புகளின்படியே தன் குமாரரை அக்கினியிலே தகித்துப்போட்டு,]]></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ஸ் தன் பிதாக்களோடே நித்திரையடைந்தபின்பு, அவனை எருசலேம் நகரத்தில் அடக்கம்பண்ணினார்கள்; ஆனாலும் இஸ்ரவேல் ராஜாக்களின் கல்லறைகளில் அவனைக் கொண்டுவந்து வைக்கவில்லை; அவன் குமாரனாகிய எசேக்கியா அவன் ஸ்தானத்தில் ராஜாவானா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ஸ் தன் பிதாக்களோடே நித்திரையடைந்தபின்பு, அவனை எருசலேம் நகரத்தில் அடக்கம்பண்ணினார்கள்; ஆனாலும் இஸ்ரவேல் ராஜாக்களின் கல்லறைகளில் அவனைக் கொண்டுவந்து வைக்கவில்லை; அவன் குமாரனாகிய எசேக்கியா அவன் ஸ்தானத்தில் ராஜாவானா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டைகளிலும், மலைகளிலும், பச்சையான சகல மரங்களின் கீழும் பலியிட்டுத் தூபங்காட்டிவந்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டைகளிலும், மலைகளிலும், பச்சையான சகல மரங்களின் கீழும் பலியிட்டுத் தூபங்காட்டிவந்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கையால் அவனுடைய தேவனாகிய கர்த்தர் அவனைச் சீரியருடைய ராஜாவின் கையில் ஒப்புக்கொடுத்தார்; அவர்கள் அவனை முறிய அடித்து, அவனுக்கு இருக்கிறவர்களிலே பெரிய கூட்டத்தைச் சிறைபிடித்துத் தமஸ்குவுக்குக் கொண்டுபோனார்கள்; அவன் இஸ்ரவேலுடைய ராஜாவின் கையிலும் ஒப்புக்கொடுக்கப்பட்டான்; இவன் அவனை வெகுவாய் முறிய அடித்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346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நாளாகமம் : 2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carried away a great multitude of them captives, and brought them to Damascus. And he was al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livered into the hand of the king of Israel, who stroke him with a great slaugh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For Pekah the son of Remaliah slew in Judah an hundred and twenty thousand in one day, which w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valiant men; because they had forsaken the LORD God of thei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Zichri, a mighty man of Ephraim, slew Maaseiah the king's son, and Azrikam the governor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use, and Elkanah that was next to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the children of Israel carried away captive of their brethren two hundred thousand, wo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s, and daughters, and took also away much spoil from them, and brought the spoil to Sama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But a prophet of the LORD was there, whose name was Oded: and he went out before the host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me to Samaria, and said unto them, Behold, because the LORD God of your fathers was angry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haz was twenty years old when he began to reign, and he reigned sixteen years in Jerusalem: b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ah, he has delivered them into your hand, and all of you have slain them in a rage that reachs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hea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now all of you purpose to keep under the children of Judah and Jerusalem for bondme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ndwomen unto you: but are there not with you, even with you, sins against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Now hear me therefore, and deliver the captives again, which all of you have taken captiv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brethren: for the fierce wrath of the LORD is upo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en certain of the heads of the children of Ephraim, Azariah the son of Johanan, Berechiah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 of Meshillemoth, and Jehizkiah the son of Shallum, and Amasa the son of Hadlai, stood up again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hat came from the w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said unto them, All of you shall not bring in the captives here: for whereas we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 did not that which was right in the sight of the LORD, like David his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nded against the LORD already, all of you intend to add more to our sins and to our trespa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our trespass is great, and there is fierce wrath against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So the armed men left the captives and the spoil before the princes and all the congrega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the men which were expressed by name rose up, and took the captives, and with the spo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lothed all that were naked among them, and arrayed them, and shod them, and gave them to eat an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rink, and anointed them, and carried all the feeble of them upon asses, and brought them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icho, the city of palm trees, to their brethren: then they returned to Sama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t that time did king Ahaz send unto the kings of Assyria to help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For again the Edomites had come and smitten Judah, and carried away capti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e Philistines also had invaded the cities of the low country, and of the south of Judah,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For he walked in the ways of the kings of Israel, and made also molten images for Baal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d taken Bethshemesh, and Ajalon, and Gederoth, and Shocho with the villages thereof, and Timn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 the villages thereof, Gimzo also and the villages thereof: and they dwelt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For the LORD brought Judah low because of Ahaz king of Israel; for he made Judah nake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ansgressed sore against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Tilgathpilneser king of Assyria came unto him, and distressed him, but strengthened him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For Ahaz took away a portion out of the house of the LORD, and out of the house of the king,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princes, and gave it unto the king of Assyria: but he helped him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in the time of his distress did he trespass yet more against the LORD: this is that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haz.]]></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For he sacrificed unto the gods of Damascus, which stroke him: and he said, Because the god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Moreover he burnt incense in the valley of the son of Hinnom, and burnt his children in the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kings of Syria help them, therefore will I sacrifice to them, that they may help me. But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ere the ruin of him, and of all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Ahaz gathered together the vessels of the house of God, and cut in pieces the vessel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God, and shut up the doors of the house of the LORD, and he made him altars in every corn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in every several city of Judah he made high places to burn incense unto other god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voked to anger the LORD God of his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Now the rest of his acts and of all his ways, first and last, behold, they are written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ok of the kings of Judah and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nd Ahaz slept with his fathers, and they buried him in the city, even in Jerusalem: but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fter the abominations of the heathen whom the LORD had cast out before the children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him not into the sepulchers of the kings of Israel: and Hezekiah his son reigned in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He sacrificed also and burnt incense in the high places, and on the hills, and under every gre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e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Wherefore the LORD his God delivered him into the hand of the king of Syria; and they strok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28]]></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2026-07-18T23:45:41Z</dcterms:created>
  <dcterms:modified xsi:type="dcterms:W3CDTF">2026-07-18T23:45:41Z</dcterms:modified>
  <dc:title>2 நாளாகமம் : 28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