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presProps" Target="presProps.xml"/>
  <Relationship Id="rId23" Type="http://schemas.openxmlformats.org/officeDocument/2006/relationships/viewProps" Target="viewProps.xml"/>
  <Relationship Id="rId2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77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் மகிமை அவர்க்கு உரிய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 ஏழை அவரைக் கூப்பிட்ட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றங்கி வந்தே பதில் கொ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ுக்கண் எல்லாம் நீக்கி விட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 துன்பம் வந்த வேள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 காட்டி என்னைத் தேற்றின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க்கரத்தால் தாங்கிக் கொண்ட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சத்தத்தை உயர்த்திக் கெஞ்ச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தேவனிடத்திலேயே கெஞ்சின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எனக்கு செவி கொடுத்தா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எக்கால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ித்து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ுதி வாயில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ை எக்கால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ஸ்தோத்திரித்து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துதி என் வாயில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ுள் எந்தன் ஆத்தும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ன்மையினால் நிறைந்து நிற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2026-09-08T09:48:31Z</dcterms:created>
  <dcterms:modified xsi:type="dcterms:W3CDTF">2026-09-08T09:48:31Z</dcterms:modified>
  <dc:title>துதிப் பாடல்கள் : 1028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