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5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hear a song, a song so sweet, 
I try all vainly to repeat 
Its melody, and trusting say, 
I'll sing it, if God will, some da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me day, some hap - py day to be, . . 
My voice will learn . . its melody, . . 
And I shall sing the songs so sweet 
Of rest and heaven at Jesus' fee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ome day my journey will be done, 
Earth will be lost and heaven won; 
And when the long rough way is trod, 
I shall behold my Saviour Go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 Some day, I say, content to wait 
The opening of the jasper gate — 
Come soon or late, that day will be 
The dawn of endless rest to m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hen comes the time for me to go, 
The homeward path I may not know ; 
But in God's hand my own I'll lay, 
And He will lead me home  some 
da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2026-07-30T14:38:35Z</dcterms:created>
  <dcterms:modified xsi:type="dcterms:W3CDTF">2026-07-30T14:38:35Z</dcterms:modified>
  <dc:title>Hymn : 934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