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presProps" Target="presProps.xml"/>
  <Relationship Id="rId90" Type="http://schemas.openxmlformats.org/officeDocument/2006/relationships/viewProps" Target="viewProps.xml"/>
  <Relationship Id="rId9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Wherefore, said they, if we have found grace in your sight, let this land be given unto your servants for a possession, and bring us not over Jordan.]]></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Moses said unto the children of Gad and to the children of Reuben, Shall your brethren go to war, and shall all of you sit here?]]></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Moses said unto the children of Gad and to the children of Reuben, Shall your brethren go to war, and shall all of you sit here?]]></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wherefore discourage all of you the heart of the children of Israel from going over into the land which the LORD has given them?]]></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wherefore discourage all of you the heart of the children of Israel from going over into the land which the LORD has given them?]]></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us did your fathers, when I sent them from Kadeshbarnea to see the land.]]></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us did your fathers, when I sent them from Kadeshbarnea to see the land.]]></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For when they went up unto the valley of Eshcol, and saw the land, they discouraged the heart of the children of Israel, that they should not go into the land which the LORD had given them.]]></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For when they went up unto the valley of Eshcol, and saw the land, they discouraged the heart of the children of Israel, that they should not go into the land which the LORD had given them.]]></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 LORD's anger was kindled the same time, and he swore, saying,]]></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the children of Reuben and the children of Gad had a very great multitude of cattle: and when they saw the land of Jazer, and the land of Gilead, that, behold, the place was a place for cattle;]]></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Surely none of the men that came up out of Egypt, from twenty years old and upward, shall see the land which I swore unto Abraham, unto Isaac, and unto Jacob; because they have not wholly followed me:]]></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Surely none of the men that came up out of Egypt, from twenty years old and upward, shall see the land which I swore unto Abraham, unto Isaac, and unto Jacob; because they have not wholly followed me:]]></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Save Caleb the son of Jephunneh the Kenezite, and Joshua the son of Nun: for they have wholly followed the LORD.]]></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Save Caleb the son of Jephunneh the Kenezite, and Joshua the son of Nun: for they have wholly followed the LORD.]]></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Save Caleb the son of Jephunneh the Kenezite, and Joshua the son of Nun: for they have wholly followed the LORD.]]></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 LORD's anger was kindled against Israel, and he made them wander in the wilderness forty years, until all the generation, that had done evil in the sight of the LORD, was consumed.]]></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 LORD's anger was kindled against Israel, and he made them wander in the wilderness forty years, until all the generation, that had done evil in the sight of the LORD, was consumed.]]></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behold, all of you are risen up in your fathers' position, an increase of sinful men, to augment yet the fierce anger of the LORD toward Israel.]]></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behold, all of you are risen up in your fathers' position, an increase of sinful men, to augment yet the fierce anger of the LORD toward Israel.]]></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behold, all of you are risen up in your fathers' position, an increase of sinful men, to augment yet the fierce anger of the LORD toward Israel.]]></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the children of Reuben and the children of Gad had a very great multitude of cattle: and when they saw the land of Jazer, and the land of Gilead, that, behold, the place was a place for cattle;]]></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For if all of you turn away from after him, he will yet again leave them in the wilderness; and all of you shall destroy all this people.]]></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For if all of you turn away from after him, he will yet again leave them in the wilderness; and all of you shall destroy all this people.]]></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y came near unto him, and said, We will build sheepfolds here for our cattle, and cities for our little ones:]]></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y came near unto him, and said, We will build sheepfolds here for our cattle, and cities for our little one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But we ourselves will go ready armed before the children of Israel, until we have brought them unto their place: and our little ones shall dwell in the fenced cities because of the inhabitants of the land.]]></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But we ourselves will go ready armed before the children of Israel, until we have brought them unto their place: and our little ones shall dwell in the fenced cities because of the inhabitants of the land.]]></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But we ourselves will go ready armed before the children of Israel, until we have brought them unto their place: and our little ones shall dwell in the fenced cities because of the inhabitants of the land.]]></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We will not return unto our houses, until the children of Israel have inherited every man his inheritance.]]></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We will not return unto our houses, until the children of Israel have inherited every man his inheritance.]]></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For we will not inherit with them on yonder side Jordan, or forward; because our inheritance is fallen to us on this side Jordan eastwar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 children of Gad and the children of Reuben came and spoke unto Moses, and to Eleazar the priest, and unto the princes of the congregation, saying,]]></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For we will not inherit with them on yonder side Jordan, or forward; because our inheritance is fallen to us on this side Jordan eastward.]]></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Moses said unto them, If all of you will do this thing, if all of you will go armed before the LORD to war,]]></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Moses said unto them, If all of you will do this thing, if all of you will go armed before the LORD to war,]]></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will go all of you armed over Jordan before the LORD, until he has driven out his enemies from before him,]]></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will go all of you armed over Jordan before the LORD, until he has driven out his enemies from before him,]]></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land be subdued before the LORD: then afterward all of you shall return, and be guiltless before the LORD, and before Israel; and this land shall be your possession before the LORD.]]></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land be subdued before the LORD: then afterward all of you shall return, and be guiltless before the LORD, and before Israel; and this land shall be your possession before the LORD.]]></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land be subdued before the LORD: then afterward all of you shall return, and be guiltless before the LORD, and before Israel; and this land shall be your possession before the LORD.]]></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But if all of you will not do so, behold, all of you have sinned against the LORD: and be sure your sin will find you out.]]></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But if all of you will not do so, behold, all of you have sinned against the LORD: and be sure your sin will find you out.]]></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 children of Gad and the children of Reuben came and spoke unto Moses, and to Eleazar the priest, and unto the princes of the congregation, saying,]]></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Build you cities for your little ones, and folds for your sheep; and do that which has proceeded out of your mouth.]]></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Build you cities for your little ones, and folds for your sheep; and do that which has proceeded out of your mouth.]]></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 children of Gad and the children of Reuben spoke unto Moses, saying, Your servants will do as my lord commands.]]></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 children of Gad and the children of Reuben spoke unto Moses, saying, Your servants will do as my lord commands.]]></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Our little ones, our wives, our flocks, and all our cattle, shall be there in the cities of Gilead:]]></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Our little ones, our wives, our flocks, and all our cattle, shall be there in the cities of Gilead:]]></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But your servants will pass over, every man armed for war, before the LORD to battle, as my lord says.]]></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But your servants will pass over, every man armed for war, before the LORD to battle, as my lord says.]]></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So concerning them Moses commanded Eleazar the priest, and Joshua the son of Nun, and the chief fathers of the tribes of the children of Israel:]]></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So concerning them Moses commanded Eleazar the priest, and Joshua the son of Nun, and the chief fathers of the tribes of the children of Israel:]]></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taroth, and Dibon, and Jazer, and Nimrah, and Heshbon, and Elealeh, and Shebam, and Nebo, and Beon,]]></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Moses said unto them, If the children of Gad and the children of Reuben will pass with you over Jordan, every man armed to battle, before the LORD, and the land shall be subdued before you; then all of you shall give them the land of Gilead for a possession:]]></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Moses said unto them, If the children of Gad and the children of Reuben will pass with you over Jordan, every man armed to battle, before the LORD, and the land shall be subdued before you; then all of you shall give them the land of Gilead for a possession:]]></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Moses said unto them, If the children of Gad and the children of Reuben will pass with you over Jordan, every man armed to battle, before the LORD, and the land shall be subdued before you; then all of you shall give them the land of Gilead for a possession:]]></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But if they will not pass over with you armed, they shall have possessions among you in the land of Canaan.]]></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But if they will not pass over with you armed, they shall have possessions among you in the land of Canaan.]]></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he children of Gad and the children of Reuben answered, saying, As the LORD has said unto your servants, so will we do.]]></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he children of Gad and the children of Reuben answered, saying, As the LORD has said unto your servants, so will we do.]]></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We will pass over armed before the LORD into the land of Canaan, that the possession of our inheritance on this side Jordan may be ours.]]></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We will pass over armed before the LORD into the land of Canaan, that the possession of our inheritance on this side Jordan may be ours.]]></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Moses gave unto them, even to the children of Gad, and to the children of Reuben, and unto half the tribe of Manasseh the son of Joseph, the kingdom of Sihon king of the Amorites, and the kingdom of Og king of Bashan, the land, with the cities thereof in the coasts, even the cities of the country round about.]]></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taroth, and Dibon, and Jazer, and Nimrah, and Heshbon, and Elealeh, and Shebam, and Nebo, and Beon,]]></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Moses gave unto them, even to the children of Gad, and to the children of Reuben, and unto half the tribe of Manasseh the son of Joseph, the kingdom of Sihon king of the Amorites, and the kingdom of Og king of Bashan, the land, with the cities thereof in the coasts, even the cities of the country round about.]]></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Moses gave unto them, even to the children of Gad, and to the children of Reuben, and unto half the tribe of Manasseh the son of Joseph, the kingdom of Sihon king of the Amorites, and the kingdom of Og king of Bashan, the land, with the cities thereof in the coasts, even the cities of the country round about.]]></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Moses gave unto them, even to the children of Gad, and to the children of Reuben, and unto half the tribe of Manasseh the son of Joseph, the kingdom of Sihon king of the Amorites, and the kingdom of Og king of Bashan, the land, with the cities thereof in the coasts, even the cities of the country round about.]]></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the children of Gad built Dibon, and Ataroth, and Aroer,]]></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Atroth, Shophan, and Jaazer, and Jogbehah,]]></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Bethnimrah, and Bethharan, fenced cities: and folds for sheep.]]></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the children of Reuben built Heshbon, and Elealeh, and Kirjathaim,]]></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Nebo, and Baalmeon, (their names being changed,) and Shibmah: and gave other names unto the cities which they built.]]></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Nebo, and Baalmeon, (their names being changed,) and Shibmah: and gave other names unto the cities which they built.]]></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the children of Machir the son of Manasseh went to Gilead, and took it, and dispossessed the Amorite which was in it.]]></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Even the country which the LORD stroke before the congregation of Israel, is a land for cattle, and your servants have cattle:]]></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the children of Machir the son of Manasseh went to Gilead, and took it, and dispossessed the Amorite which was in it.]]></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Moses gave Gilead unto Machir the son of Manasseh; and he dwelt therein.]]></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Moses gave Gilead unto Machir the son of Manasseh; and he dwelt therein.]]></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Jair the son of Manasseh went and took the small towns thereof, and called them Havothjair.]]></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Jair the son of Manasseh went and took the small towns thereof, and called them Havothjair.]]></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Nobah went and took Kenath, and the villages thereof, and called it Nobah, after his own name.]]></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Nobah went and took Kenath, and the villages thereof, and called it Nobah, after his own nam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Wherefore, said they, if we have found grace in your sight, let this land be given unto your servants for a possession, and bring us not over Jordan.]]></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600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ந்துபோகப்பண்ணீராக; இந்த நாட்டை உமது அடியாருக்குக் காணியாட்சியாகக் கொடுக்கவேண்டு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ப்பொழுது மோசே காத் புத்திரரையும் ரூபன் புத்திரரையும் நோக்கி: உங்கள் சகோதரர் யுத்தத்திற்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யில், நீங்கள் இங்கே இ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கர்த்தர் இஸ்ரவேல் புத்திரருக்குக் கொடுத்த தேசத்திற்கு அவர்கள் போகாதபடிக்கு, நீங்கள்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யத்தைத் திடனற்றுப்போகப்பண்ணுகிற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ந்த தேசத்தைப் பார்ப்பதற்கு நான் உங்கள் பிதாக்களைக் காதேஸ்பர்னேயாவிலிருந்து அனுப்பின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ம் இப்படியே 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வர்கள் எஸ்கோல் பள்ளத்தாக்குமட்டும் போய், அத்தேசத்தைப் பார்த்துவந்து, இஸ்ரவேல் புத்திரர்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க்குக் கொடுத்த தேசத்திற்குப் போகாதபடிக்கு அவர்கள் இருதயத்தைத் திடனற்றுப்போகப்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தினால் கர்த்தர் அந்நாளிலே கோபம் மூண்டவ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ரூபன் புத்திரருக்கும் காத் புத்திரருக்கும் ஆடுமாடுகள் மிகவும் திரளாயிருந்தது; அவர்கள் யாசே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உத்தமமாய் என்னைப் பின்பற்றின கேனேசியனான எப்புன்னேயின் குமாரன் காலேபும், நூனின் குமா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சுவாவும் த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எகிப்திலிருந்து வந்தவர்களில் இருபது வயதுமுதல் அதற்கு மேற்பட்டமனிதர்களில் ஒருவரும் எ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த்தமமாய்ப் பின்பற்றாதபடியால், அவர்கள் நான் ஆபிரகாமுக்கும் ஈசாக்குக்கும் யாக்கோபு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ணையிட்டுக்கொடுத்த தேசத்தைக் காண்பதில்லை என்று ஆணையிட்டி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ப்படியே கர்த்தருடைய கோபம் இஸ்ரவேலின்மேல் மூண்டது; கர்த்தருடைய சமுகத்தில் பொல்லாப்புச் செ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தச் சந்ததியெல்லாம் நிர்மூலமாகுமட்டும் அவர்களை வனாந்தரத்திலே நாற்பது வருஷம் அலையப்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இப்பொழுதும் இதோ இஸ்ரவேலர்மேலிருக்கும் கர்த்தருடைய கோபத்தின் உக்கிரத்தை இன்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கரிக்கப்பண்ணும்படி, நீங்கள் உங்கள் பிதாக்களின் ஸ்தானத்திலே பாவமுள்ள பெருங்கூட்ட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ம்பியி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த்தையும் கீலேயாத் தேசத்தையும் பார்த்தபோது, அது ஆடுமாடுகளுக்குத் தகுந்த இடமென்று 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நீங்கள் அவரைவிட்டுப் பின்வாங்கினால், அவர் இன்னும் அவர்களை வனாந்தரத்தில் இருக்கப்பண்ணு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ப்படி நீங்கள் இந்த ஜனங்களையெல்லாம் அழியப்பண்ணுவீர்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ப்பொழுது அவர்கள் அவன் சமீபத்தில் வந்து: எங்கள் ஆடுமாடுகளுக்காகத் தொழுவங்களையும், எ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ளைகளுக்காகப் பட்டணங்களையும் இங்கே கட்டு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நாங்களோ இஸ்ரவேல் புத்திரரை அவர்கள் ஸ்தானத்திலே கொண்டுபோய்ச் சேர்க்குமளவும், யுத்தசன்னத்தார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ரத்தோடே அவர்களுக்கு முன்பாக நடப்போம்; எங்கள் பிள்ளைகள் இத்தேசத்துக் குடிகளினிமித்தம் அரணா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ங்களிலே குடியிருக்கக் கேட்டுக்கொள்ளுகி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இஸ்ரவேல் புத்திரர் யாவரும் தங்கள் தங்கள் சுதந்தரத்தைச் சுதந்தரித்துக் கொள்ளும்வரைக்கும்,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ங்கள் வீடுகளுக்குத் திரும்புவ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யோர்தானுக்கு இப்புறத்தில் கிழக்கே எங்களுக்குச் சுதந்தரம் உண்டானபடியினாலே, நாங்கள் அவர்களோடேகூ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ஆகையால் ரூபன் புத்திரரும் காத் புத்திரரும் வந்து, மோசேயையும் ஆசாரியனாகிய எலெயாசாரையும் சபை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ர்தானுக்கு அக்கரையிலும், அதற்கு அப்புறத்திலும் சுதந்தரம் வாங்கமாட்டோ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ப்பொழுது மோசே அவர்களை நோக்கி: நீங்கள் இந்த வார்த்தையின்படியே செய்து, கர்த்தருடைய சமுக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தசன்னத்த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கர்த்தர் தம்முடைய சத்துருக்களைத் தம்முடைய முகத்திற்கு முன்னின்று துரத்திவிடுமளவும்,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வரும் அவருடைய சமுகத்தில் யுத்தசன்னத்தராய் யோர்தானைக் கடந்துபோவீர்கள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த்தேசம் கர்த்தருக்கு முன்பாக வசப்படுத்தப்பட்டபின்பு நீங்கள் திரும்பிவந்து, கர்த்த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பாகவும், இஸ்ரவேலருக்கு முன்பாகவும், குற்றமில்லாதிருப்பீர்கள்; அதற்குப்பின்பு இந்த தேச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க்கு முன்பாக உங்களுக்குச் சுதந்தரமா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நீங்கள் இப்படிச் செய்யாமற்போனால், கர்த்தருக்கு விரோதமாகப் பாவம் செய்தவர்களாயிருப்பீர்கள்;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வம் உங்களைத் தொடர்ந்துபிடிக்கும் என்று நிச்சயமாய் அறியு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புக்களையும்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உங்கள் பிள்ளைகளுக்காகப் பட்டணங்களையும், உங்கள் ஆடுமாடுகளுக்காகத் தொழுவங்களையும் கட்டி,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ய்மொழியின்படியே செய்யுங்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ப்பொழுது காத் புத்திரரும் ரூபன் புத்திரரும் மோசேயை நோக்கி: எங்கள் ஆண்டவன் கட்டளையிட்டபடியே உம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ஊழியக்காரராகிய நாங்கள் செய்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எங்கள் பிள்ளைகளையும் எங்கள் மனைவிகளும், எங்கள் ஆடுமாடு முதலான எங்களுடைய எல்லா மிருகஜீவன்களோ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ங்கே கீலேயாத்தின் பட்டணங்களில் இ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உமது ஊழியக்காரராகிய நாங்களோ எங்கள் ஆண்டவன் சொன்னபடியே, ஒவ்வொருவரும் யுத்தசன்னத்தரா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ய சமுகத்தில் யுத்தத்திற்குப் போவோ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ப்பொழுது மோசே அவர்களுக்காக ஆசாரியனாகிய எலெயாசாருக்கும், நூனின் குமாரனாகிய யோசுவாவு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 புத்திரருடைய கோத்திர பிதாக்களாகிய தலைவர்களுக்கும் கட்டளையி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கர்த்தர் இஸ்ரவேல் சபைக்கு முன்பாக முறிய அடித்த அதரோத், தீபோன், யாசேர், நிம்ரா, எஸ்போன், எலெ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காத் புத்திரரும் ரூபன் புத்திரரும் அவரவர் கர்த்தருடைய சமுகத்தில் யுத்தசன்னத்தாராய் உங்களோடேகூ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ர்தானைக் கடந்துபோனால், அத்தேசம் உங்களுக்கு வசப்பட்டபின்பு, அவர்களுக்குக் கீலேயாத் தேசத்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ந்தரமாகக் கொடுக்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உங்களோடேகூட யுத்தசன்னத்தராய்க் கடந்துபோகாதிருந்தார்களேயானால், அவர்கள் உங்கள் நடுவே கா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த்திலே சுதந்தரம் அடையக்கடவர்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காத் புத்திரரும் ரூபன் புத்திரரும் பிரதியுத்தரமாக: உம்முடைய ஊழியக்காரராகிய நாங்கள்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ங்களுக்குச் சொன்னபடியே செய்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யோர்தானுக்கு இக்கரையிலே எங்கள் சுதந்தரத்தின் காணியாட்சி எங்களுக்கு உரியதாகும்படி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ய சமுகத்தில் யுத்தசன்னத்தாராய்க் கானான்தேசத்திற்குப் போவோ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அப்பொழுது மோசே காத் புத்திரருக்கும், ரூபன் புத்திரருக்கும், யோசேப்பின் குமாரனாகிய மனாசே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பாம், நேபோ, பெயோன் என்னும் பட்டணங்களைச் சேர்ந்த நாடானது ஆடுமாடுகளுக்குத் தகுந்த இ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க் கோத்திரத்தாருக்கும், எமோரியருடைய ராஜாவாகிய சீகோனின் ராஜ்யத்தையும், பாசானுடைய ராஜாவாகிய ஓகி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ஜ்யத்தையும், அவைகளைச் சேர்ந்த தேசங்களையும் அவைகளின் எல்லையைச் சுற்றிலுமுள்ள பட்டணங்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பின்பு காத் சந்ததியார் தீபோன், அதரோத் ஆரோ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ஆத்ரோத், சோபான், யாசேர், யொகி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பெத்நிம்ரா, பெத்தாரன் என்னும் அரணான பட்டணங்களையும் ஆட்டுத்தொழுவங்களையும் கட்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ரூபன் சந்ததியார் எஸ்போன், எலெயாலெ, கீரிய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பேர்கள் மற்றப்பட்ட நேபோ, பாகால்மெயோன், சீப்மா என்பவைகளைக் கட்டி, தாங்கள் கட்டின பட்டணங்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றே பேர்களைக் கொடு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மனாசேயின் குமாரனாகிய மாகீரின் புத்திரர் கீலேயாத்திற்குப் போய், அதைக் கட்டிக்கொண்டு, அ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உமது அடியாருக்கு ஆடுமாடுகள் உ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மோரியரைத் துரத்திவி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அப்பொழுது மோசே கீலேயாத்தை மனாசேயின் குமாரனாகிய மாகீருக்குக் கொடுத்தான்; அவர்கள் அ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யேறி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மனாசேயின் குமாரனாகிய யாவீர் போய், அவர்களுடைய கிராமங்களைக் கட்டிக்கொண்டு, அவைகளுக்கு யாவீர்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நோபாக் போய், கேனாத்தையும் அதின் கிராமங்களையும் கட்டிக்கொண்டு, அதற்குத் தன் நாமத்தின்படியே நோபா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பேரி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உம்முடைய கண்களில் எங்களுக்குத் தயை கிடைத்ததானால், எங்களை யோர்தான் நதிக்கு அப்பு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2]]></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2026-08-01T10:22:14Z</dcterms:created>
  <dcterms:modified xsi:type="dcterms:W3CDTF">2026-08-01T10:22:14Z</dcterms:modified>
  <dc:title>எண்ணாகமம் : 32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