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Override PartName="/ppt/slides/slide83.xml" ContentType="application/vnd.openxmlformats-officedocument.presentationml.slide+xml"/>
  <Override PartName="/ppt/notesSlides/notesSlide8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  <p:sldId id="338" r:id="rId8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slide" Target="slides/slide83.xml"/>
  <Relationship Id="rId86" Type="http://schemas.openxmlformats.org/officeDocument/2006/relationships/presProps" Target="presProps.xml"/>
  <Relationship Id="rId87" Type="http://schemas.openxmlformats.org/officeDocument/2006/relationships/viewProps" Target="viewProps.xml"/>
  <Relationship Id="rId8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கண்களில் எங்களுக்குத் தயை கிடைத்ததானால், எங்களை யோர்தான் நதிக்கு அப்புறம் கடந்துபோகப்பண்ணீராக; இந்த நாட்டை உமது அடியாருக்குக் காணியாட்சியாகக் கொடுக்கவேண்டும் என்ற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உம்முடைய கண்களில் எங்களுக்குத் தயை கிடைத்ததானால், எங்களை யோர்தான் நதிக்கு அப்புறம் கடந்துபோகப்பண்ணீராக; இந்த நாட்டை உமது அடியாருக்குக் காணியாட்சியாகக் கொடுக்கவேண்டும் என்றார்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காத் புத்திரரையும் ரூபன் புத்திரரையும் நோக்கி: உங்கள் சகோதரர் யுத்தத்திற்குப் போகையில், நீங்கள் இங்கே இருப்பீர்கள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மோசே காத் புத்திரரையும் ரூபன் புத்திரரையும் நோக்கி: உங்கள் சகோதரர் யுத்தத்திற்குப் போகையில், நீங்கள் இங்கே இருப்பீர்கள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இஸ்ரவேல் புத்திரருக்குக் கொடுத்த தேசத்திற்கு அவர்கள் போகாதபடிக்கு, நீங்கள் அவர்கள் இருதயத்தைத் திடனற்றுப்போகப்பண்ணுகிறதென்ன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 இஸ்ரவேல் புத்திரருக்குக் கொடுத்த தேசத்திற்கு அவர்கள் போகாதபடிக்கு, நீங்கள் அவர்கள் இருதயத்தைத் திடனற்றுப்போகப்பண்ணுகிறதென்ன?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 தேசத்தைப் பார்ப்பதற்கு நான் உங்கள் பிதாக்களைக் காதேஸ்பர்னேயாவிலிருந்து அனுப்பினபோது அவர்களும் இப்படியே செய்த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ஸ்கோல் பள்ளத்தாக்குமட்டும் போய், அத்தேசத்தைப் பார்த்துவந்து, இஸ்ரவேல் புத்திரர் கர்த்தர் தங்களுக்குக் கொடுத்த தேசத்திற்குப் போகாதபடிக்கு அவர்கள் இருதயத்தைத் திடனற்றுப்போகப்பண்ணி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கள் எஸ்கோல் பள்ளத்தாக்குமட்டும் போய், அத்தேசத்தைப் பார்த்துவந்து, இஸ்ரவேல் புத்திரர் கர்த்தர் தங்களுக்குக் கொடுத்த தேசத்திற்குப் போகாதபடிக்கு அவர்கள் இருதயத்தைத் திடனற்றுப்போகப்பண்ணினார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கர்த்தர் அந்நாளிலே கோபம் மூண்டவராகி: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ூபன் புத்திரருக்கும் காத் புத்திரருக்கும் ஆடுமாடுகள் மிகவும் திரளாயிருந்தது; அவர்கள் யாசேர் தேசத்தையும் கீலேயாத் தேசத்தையும் பார்த்தபோது, அது ஆடுமாடுகளுக்குத் தகுந்த இடமென்று கண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த்தமமாய் என்னைப் பின்பற்றின கேனேசியனான எப்புன்னேயின் குமாரன் காலேபும், நூனின் குமாரன் யோசுவாவும் தவிர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த்தமமாய் என்னைப் பின்பற்றின கேனேசியனான எப்புன்னேயின் குமாரன் காலேபும், நூனின் குமாரன் யோசுவாவும் தவிர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த்தமமாய் என்னைப் பின்பற்றின கேனேசியனான எப்புன்னேயின் குமாரன் காலேபும், நூனின் குமாரன் யோசுவாவும் தவிர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லிருந்து வந்தவர்களில் இருபது வயதுமுதல் அதற்கு மேற்பட்டமனிதர்களில் ஒருவரும் என்னை உத்தமமாய்ப் பின்பற்றாதபடியால், அவர்கள் நான் ஆபிரகாமுக்கும் ஈசாக்குக்கும் யாக்கோபுக்கும் ஆணையிட்டுக்கொடுத்த தேசத்தைக் காண்பதில்லை என்று ஆணையிட்டிருக்கி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கிப்திலிருந்து வந்தவர்களில் இருபது வயதுமுதல் அதற்கு மேற்பட்டமனிதர்களில் ஒருவரும் என்னை உத்தமமாய்ப் பின்பற்றாதபடியால், அவர்கள் நான் ஆபிரகாமுக்கும் ஈசாக்குக்கும் யாக்கோபுக்கும் ஆணையிட்டுக்கொடுத்த தேசத்தைக் காண்பதில்லை என்று ஆணையிட்டிருக்கி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ர்த்தருடைய கோபம் இஸ்ரவேலின்மேல் மூண்டது; கர்த்தருடைய சமுகத்தில் பொல்லாப்புச் செய்த அந்தச் சந்ததியெல்லாம் நிர்மூலமாகுமட்டும் அவர்களை வனாந்தரத்திலே நாற்பது வருஷம் அலையப்பண்ணின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டியே கர்த்தருடைய கோபம் இஸ்ரவேலின்மேல் மூண்டது; கர்த்தருடைய சமுகத்தில் பொல்லாப்புச் செய்த அந்தச் சந்ததியெல்லாம் நிர்மூலமாகுமட்டும் அவர்களை வனாந்தரத்திலே நாற்பது வருஷம் அலையப்பண்ணின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ொழுதும் இதோ இஸ்ரவேலர்மேலிருக்கும் கர்த்தருடைய கோபத்தின் உக்கிரத்தை இன்னும் அதிகரிக்கப்பண்ணும்படி, நீங்கள் உங்கள் பிதாக்களின் ஸ்தானத்திலே பாவமுள்ள பெருங்கூட்டமாய் எழும்பியிருக்கிறீ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ப்பொழுதும் இதோ இஸ்ரவேலர்மேலிருக்கும் கர்த்தருடைய கோபத்தின் உக்கிரத்தை இன்னும் அதிகரிக்கப்பண்ணும்படி, நீங்கள் உங்கள் பிதாக்களின் ஸ்தானத்திலே பாவமுள்ள பெருங்கூட்டமாய் எழும்பியிருக்கிறீ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அவரைவிட்டுப் பின்வாங்கினால், அவர் இன்னும் அவர்களை வனாந்தரத்தில் இருக்கப்பண்ணுவார்; இப்படி நீங்கள் இந்த ஜனங்களையெல்லாம் அழியப்பண்ணுவீர்கள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ரூபன் புத்திரருக்கும் காத் புத்திரருக்கும் ஆடுமாடுகள் மிகவும் திரளாயிருந்தது; அவர்கள் யாசேர் தேசத்தையும் கீலேயாத் தேசத்தையும் பார்த்தபோது, அது ஆடுமாடுகளுக்குத் தகுந்த இடமென்று கண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ங்கள் அவரைவிட்டுப் பின்வாங்கினால், அவர் இன்னும் அவர்களை வனாந்தரத்தில் இருக்கப்பண்ணுவார்; இப்படி நீங்கள் இந்த ஜனங்களையெல்லாம் அழியப்பண்ணுவீர்கள் என்ற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அவன் சமீபத்தில் வந்து: எங்கள் ஆடுமாடுகளுக்காகத் தொழுவங்களையும், எங்கள் பிள்ளைகளுக்காகப் பட்டணங்களையும் இங்கே கட்டுவ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அவர்கள் அவன் சமீபத்தில் வந்து: எங்கள் ஆடுமாடுகளுக்காகத் தொழுவங்களையும், எங்கள் பிள்ளைகளுக்காகப் பட்டணங்களையும் இங்கே கட்டுவ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ோ இஸ்ரவேல் புத்திரரை அவர்கள் ஸ்தானத்திலே கொண்டுபோய்ச் சேர்க்குமளவும், யுத்தசன்னத்தாரய்த் தீவிரத்தோடே அவர்களுக்கு முன்பாக நடப்போம்; எங்கள் பிள்ளைகள் இத்தேசத்துக் குடிகளினிமித்தம் அரணான பட்டணங்களிலே குடியிருக்கக் கேட்டுக்கொள்ளுகிற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ோ இஸ்ரவேல் புத்திரரை அவர்கள் ஸ்தானத்திலே கொண்டுபோய்ச் சேர்க்குமளவும், யுத்தசன்னத்தாரய்த் தீவிரத்தோடே அவர்களுக்கு முன்பாக நடப்போம்; எங்கள் பிள்ளைகள் இத்தேசத்துக் குடிகளினிமித்தம் அரணான பட்டணங்களிலே குடியிருக்கக் கேட்டுக்கொள்ளுகிற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ாங்களோ இஸ்ரவேல் புத்திரரை அவர்கள் ஸ்தானத்திலே கொண்டுபோய்ச் சேர்க்குமளவும், யுத்தசன்னத்தாரய்த் தீவிரத்தோடே அவர்களுக்கு முன்பாக நடப்போம்; எங்கள் பிள்ளைகள் இத்தேசத்துக் குடிகளினிமித்தம் அரணான பட்டணங்களிலே குடியிருக்கக் கேட்டுக்கொள்ளுகிற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புத்திரர் யாவரும் தங்கள் தங்கள் சுதந்தரத்தைச் சுதந்தரித்துக் கொள்ளும்வரைக்கும், நாங்கள் எங்கள் வீடுகளுக்குத் திரும்புவதில்லை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ஸ்ரவேல் புத்திரர் யாவரும் தங்கள் தங்கள் சுதந்தரத்தைச் சுதந்தரித்துக் கொள்ளும்வரைக்கும், நாங்கள் எங்கள் வீடுகளுக்குத் திரும்புவதில்லை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ர்தானுக்கு இப்புறத்தில் கிழக்கே எங்களுக்குச் சுதந்தரம் உண்டானபடியினாலே, நாங்கள் அவர்களோடேகூட யோர்தானுக்கு அக்கரையிலும், அதற்கு அப்புறத்திலும் சுதந்தரம் வாங்கமாட்டோம் என்ற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யோர்தானுக்கு இப்புறத்தில் கிழக்கே எங்களுக்குச் சுதந்தரம் உண்டானபடியினாலே, நாங்கள் அவர்களோடேகூட யோர்தானுக்கு அக்கரையிலும், அதற்கு அப்புறத்திலும் சுதந்தரம் வாங்கமாட்டோம் என்ற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ரூபன் புத்திரரும் காத் புத்திரரும் வந்து, மோசேயையும் ஆசாரியனாகிய எலெயாசாரையும் சபையின் பிரபுக்களையும் நோக்க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மோசே அவர்களை நோக்கி: நீங்கள் இந்த வார்த்தையின்படியே செய்து, கர்த்தருடைய சமுகத்தில் யுத்தசன்னத்தராகி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ப்பொழுது மோசே அவர்களை நோக்கி: நீங்கள் இந்த வார்த்தையின்படியே செய்து, கர்த்தருடைய சமுகத்தில் யுத்தசன்னத்தராகி,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்முடைய சத்துருக்களைத் தம்முடைய முகத்திற்கு முன்னின்று துரத்திவிடுமளவும், நீங்கள் யாவரும் அவருடைய சமுகத்தில் யுத்தசன்னத்தராய் யோர்தானைக் கடந்துபோவீர்களனால்,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் தம்முடைய சத்துருக்களைத் தம்முடைய முகத்திற்கு முன்னின்று துரத்திவிடுமளவும், நீங்கள் யாவரும் அவருடைய சமுகத்தில் யுத்தசன்னத்தராய் யோர்தானைக் கடந்துபோவீர்களனால்,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்தேசம் கர்த்தருக்கு முன்பாக வசப்படுத்தப்பட்டபின்பு நீங்கள் திரும்பிவந்து, கர்த்தருக்கு முன்பாகவும், இஸ்ரவேலருக்கு முன்பாகவும், குற்றமில்லாதிருப்பீர்கள்; அதற்குப்பின்பு இந்த தேசம் கர்த்தருக்கு முன்பாக உங்களுக்குச் சுதந்தரமாக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்தேசம் கர்த்தருக்கு முன்பாக வசப்படுத்தப்பட்டபின்பு நீங்கள் திரும்பிவந்து, கர்த்தருக்கு முன்பாகவும், இஸ்ரவேலருக்கு முன்பாகவும், குற்றமில்லாதிருப்பீர்கள்; அதற்குப்பின்பு இந்த தேசம் கர்த்தருக்கு முன்பாக உங்களுக்குச் சுதந்தரமாக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்தேசம் கர்த்தருக்கு முன்பாக வசப்படுத்தப்பட்டபின்பு நீங்கள் திரும்பிவந்து, கர்த்தருக்கு முன்பாகவும், இஸ்ரவேலருக்கு முன்பாகவும், குற்றமில்லாதிருப்பீர்கள்; அதற்குப்பின்பு இந்த தேசம் கர்த்தருக்கு முன்பாக உங்களுக்குச் சுதந்தரமாக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இப்படிச் செய்யாமற்போனால், கர்த்தருக்கு விரோதமாகப் பாவம் செய்தவர்களாயிருப்பீர்கள்; உங்கள் பாவம் உங்களைத் தொடர்ந்துபிடிக்கும் என்று நிச்சயமாய் அறியுங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இப்படிச் செய்யாமற்போனால், கர்த்தருக்கு விரோதமாகப் பாவம் செய்தவர்களாயிருப்பீர்கள்; உங்கள் பாவம் உங்களைத் தொடர்ந்துபிடிக்கும் என்று நிச்சயமாய் அறியுங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் பிள்ளைகளுக்காகப் பட்டணங்களையும், உங்கள் ஆடுமாடுகளுக்காகத் தொழுவங்களையும் கட்டி, உங்கள் வாய்மொழியின்படியே செய்யுங்கள் என்ற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ஆகையால் ரூபன் புத்திரரும் காத் புத்திரரும் வந்து, மோசேயையும் ஆசாரியனாகிய எலெயாசாரையும் சபையின் பிரபுக்களையும் நோக்கி: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ங்கள் பிள்ளைகளுக்காகப் பட்டணங்களையும், உங்கள் ஆடுமாடுகளுக்காகத் தொழுவங்களையும் கட்டி, உங்கள் வாய்மொழியின்படியே செய்யுங்கள் என்ற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காத் புத்திரரும் ரூபன் புத்திரரும் மோசேயை நோக்கி: எங்கள் ஆண்டவன் கட்டளையிட்டபடியே உமது ஊழியக்காரராகிய நாங்கள் செய்வோம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காத் புத்திரரும் ரூபன் புத்திரரும் மோசேயை நோக்கி: எங்கள் ஆண்டவன் கட்டளையிட்டபடியே உமது ஊழியக்காரராகிய நாங்கள் செய்வோம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ங்கள் பிள்ளைகளையும் எங்கள் மனைவிகளும், எங்கள் ஆடுமாடு முதலான எங்களுடைய எல்லா மிருகஜீவன்களோடும் இங்கே கீலேயாத்தின் பட்டணங்களில் இருப்ப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எங்கள் பிள்ளைகளையும் எங்கள் மனைவிகளும், எங்கள் ஆடுமாடு முதலான எங்களுடைய எல்லா மிருகஜீவன்களோடும் இங்கே கீலேயாத்தின் பட்டணங்களில் இருப்ப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மது ஊழியக்காரராகிய நாங்களோ எங்கள் ஆண்டவன் சொன்னபடியே, ஒவ்வொருவரும் யுத்தசன்னத்தராய், கர்த்தருடைய சமுகத்தில் யுத்தத்திற்குப் போவோம் என்றார்க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மது ஊழியக்காரராகிய நாங்களோ எங்கள் ஆண்டவன் சொன்னபடியே, ஒவ்வொருவரும் யுத்தசன்னத்தராய், கர்த்தருடைய சமுகத்தில் யுத்தத்திற்குப் போவோம் என்ற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மோசே அவர்களுக்காக ஆசாரியனாகிய எலெயாசாருக்கும், நூனின் குமாரனாகிய யோசுவாவுக்கும், இஸ்ரவேல் புத்திரருடைய கோத்திர பிதாக்களாகிய தலைவர்களுக்கும் கட்டளையிட்டு: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ப்பொழுது மோசே அவர்களுக்காக ஆசாரியனாகிய எலெயாசாருக்கும், நூனின் குமாரனாகிய யோசுவாவுக்கும், இஸ்ரவேல் புத்திரருடைய கோத்திர பிதாக்களாகிய தலைவர்களுக்கும் கட்டளையிட்டு: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த் புத்திரரும் ரூபன் புத்திரரும் அவரவர் கர்த்தருடைய சமுகத்தில் யுத்தசன்னத்தாராய் உங்களோடேகூட யோர்தானைக் கடந்துபோனால், அத்தேசம் உங்களுக்கு வசப்பட்டபின்பு, அவர்களுக்குக் கீலேயாத் தேசத்தைச் சுதந்தரமாகக் கொடுக்கக்கடவீ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் சபைக்கு முன்பாக முறிய அடித்த அதரோத், தீபோன், யாசேர், நிம்ரா, எஸ்போன், எலெயாலெ, சேபாம், நேபோ, பெயோன் என்னும் பட்டணங்களைச் சேர்ந்த நாடானது ஆடுமாடுகளுக்குத் தகுந்த இட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த் புத்திரரும் ரூபன் புத்திரரும் அவரவர் கர்த்தருடைய சமுகத்தில் யுத்தசன்னத்தாராய் உங்களோடேகூட யோர்தானைக் கடந்துபோனால், அத்தேசம் உங்களுக்கு வசப்பட்டபின்பு, அவர்களுக்குக் கீலேயாத் தேசத்தைச் சுதந்தரமாகக் கொடுக்கக்கடவீர்கள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காத் புத்திரரும் ரூபன் புத்திரரும் அவரவர் கர்த்தருடைய சமுகத்தில் யுத்தசன்னத்தாராய் உங்களோடேகூட யோர்தானைக் கடந்துபோனால், அத்தேசம் உங்களுக்கு வசப்பட்டபின்பு, அவர்களுக்குக் கீலேயாத் தேசத்தைச் சுதந்தரமாகக் கொடுக்கக்கடவீர்கள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ோடேகூட யுத்தசன்னத்தராய்க் கடந்துபோகாதிருந்தார்களேயானால், அவர்கள் உங்கள் நடுவே கானான் தேசத்திலே சுதந்தரம் அடையக்கடவர்கள் என்ற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உங்களோடேகூட யுத்தசன்னத்தராய்க் கடந்துபோகாதிருந்தார்களேயானால், அவர்கள் உங்கள் நடுவே கானான் தேசத்திலே சுதந்தரம் அடையக்கடவர்கள் என்றான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ாத் புத்திரரும் ரூபன் புத்திரரும் பிரதியுத்தரமாக: உம்முடைய ஊழியக்காரராகிய நாங்கள் கர்த்தர் எங்களுக்குச் சொன்னபடியே செய்வோம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காத் புத்திரரும் ரூபன் புத்திரரும் பிரதியுத்தரமாக: உம்முடைய ஊழியக்காரராகிய நாங்கள் கர்த்தர் எங்களுக்குச் சொன்னபடியே செய்வோம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ர்தானுக்கு இக்கரையிலே எங்கள் சுதந்தரத்தின் காணியாட்சி எங்களுக்கு உரியதாகும்படி நாங்கள் கர்த்தருடைய சமுகத்தில் யுத்தசன்னத்தாராய்க் கானான்தேசத்திற்குப் போவோம் என்றார்கள்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யோர்தானுக்கு இக்கரையிலே எங்கள் சுதந்தரத்தின் காணியாட்சி எங்களுக்கு உரியதாகும்படி நாங்கள் கர்த்தருடைய சமுகத்தில் யுத்தசன்னத்தாராய்க் கானான்தேசத்திற்குப் போவோம் என்றார்கள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மோசே காத் புத்திரருக்கும், ரூபன் புத்திரருக்கும், யோசேப்பின் குமாரனாகிய மனாசேயின் பாதிக் கோத்திரத்தாருக்கும், எமோரியருடைய ராஜாவாகிய சீகோனின் ராஜ்யத்தையும், பாசானுடைய ராஜாவாகிய ஓகின் ராஜ்யத்தையும், அவைகளைச் சேர்ந்த தேசங்களையும் அவைகளின் எல்லையைச் சுற்றிலுமுள்ள பட்டணங்களையும் கொடுத்த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மோசே காத் புத்திரருக்கும், ரூபன் புத்திரருக்கும், யோசேப்பின் குமாரனாகிய மனாசேயின் பாதிக் கோத்திரத்தாருக்கும், எமோரியருடைய ராஜாவாகிய சீகோனின் ராஜ்யத்தையும், பாசானுடைய ராஜாவாகிய ஓகின் ராஜ்யத்தையும், அவைகளைச் சேர்ந்த தேசங்களையும் அவைகளின் எல்லையைச் சுற்றிலுமுள்ள பட்டணங்களையும் கொடுத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ர் இஸ்ரவேல் சபைக்கு முன்பாக முறிய அடித்த அதரோத், தீபோன், யாசேர், நிம்ரா, எஸ்போன், எலெயாலெ, சேபாம், நேபோ, பெயோன் என்னும் பட்டணங்களைச் சேர்ந்த நாடானது ஆடுமாடுகளுக்குத் தகுந்த இடம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மோசே காத் புத்திரருக்கும், ரூபன் புத்திரருக்கும், யோசேப்பின் குமாரனாகிய மனாசேயின் பாதிக் கோத்திரத்தாருக்கும், எமோரியருடைய ராஜாவாகிய சீகோனின் ராஜ்யத்தையும், பாசானுடைய ராஜாவாகிய ஓகின் ராஜ்யத்தையும், அவைகளைச் சேர்ந்த தேசங்களையும் அவைகளின் எல்லையைச் சுற்றிலுமுள்ள பட்டணங்களையும் கொடுத்தான்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அப்பொழுது மோசே காத் புத்திரருக்கும், ரூபன் புத்திரருக்கும், யோசேப்பின் குமாரனாகிய மனாசேயின் பாதிக் கோத்திரத்தாருக்கும், எமோரியருடைய ராஜாவாகிய சீகோனின் ராஜ்யத்தையும், பாசானுடைய ராஜாவாகிய ஓகின் ராஜ்யத்தையும், அவைகளைச் சேர்ந்த தேசங்களையும் அவைகளின் எல்லையைச் சுற்றிலுமுள்ள பட்டணங்களையும் கொடுத்தான்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பின்பு காத் சந்ததியார் தீபோன், அதரோத் ஆரோவேர்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ஆத்ரோத், சோபான், யாசேர், யொகிபேயா,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பெத்நிம்ரா, பெத்தாரன் என்னும் அரணான பட்டணங்களையும் ஆட்டுத்தொழுவங்களையும் கட்டின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ரூபன் சந்ததியார் எஸ்போன், எலெயாலெ, கீரியத்தாயீம்,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கள் மற்றப்பட்ட நேபோ, பாகால்மெயோன், சீப்மா என்பவைகளைக் கட்டி, தாங்கள் கட்டின பட்டணங்களுக்கு வேறே பேர்களைக் கொடுத்தார்கள்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பேர்கள் மற்றப்பட்ட நேபோ, பாகால்மெயோன், சீப்மா என்பவைகளைக் கட்டி, தாங்கள் கட்டின பட்டணங்களுக்கு வேறே பேர்களைக் கொடுத்தார்கள்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ாசேயின் குமாரனாகிய மாகீரின் புத்திரர் கீலேயாத்திற்குப் போய், அதைக் கட்டிக்கொண்டு, அதிலிருந்த எமோரியரைத் துரத்திவிட்டார்கள்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மனாசேயின் குமாரனாகிய மாகீரின் புத்திரர் கீலேயாத்திற்குப் போய், அதைக் கட்டிக்கொண்டு, அதிலிருந்த எமோரியரைத் துரத்திவிட்ட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அடியாருக்கு ஆடுமாடுகள் உண்டு.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அப்பொழுது மோசே கீலேயாத்தை மனாசேயின் குமாரனாகிய மாகீருக்குக் கொடுத்தான்; அவர்கள் அதிலே குடியேறினார்கள்.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மனாசேயின் குமாரனாகிய யாவீர் போய், அவர்களுடைய கிராமங்களைக் கட்டிக்கொண்டு, அவைகளுக்கு யாவீர் என்று பேரிட்ட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ோபாக் போய், கேனாத்தையும் அதின் கிராமங்களையும் கட்டிக்கொண்டு, அதற்குத் தன் நாமத்தின்படியே நோபாக் என்று பேரிட்டான்.]]></a:t>
            </a:r>
          </a:p>
        </p:txBody>
      </p:sp>
    </p:spTree>
  </p:cSld>
</p:notes>
</file>

<file path=ppt/notesSlides/notesSlide8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நோபாக் போய், கேனாத்தையும் அதின் கிராமங்களையும் கட்டிக்கொண்டு, அதற்குத் தன் நாமத்தின்படியே நோபாக் என்று பேரிட்ட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து அடியாருக்கு ஆடுமாடுகள் உண்ட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8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8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3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erefore, said they, if we have found grace in your sight, let this land be given unto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rvants for a possession, and bring us not over Jord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Moses said unto the children of Gad and to the children of Reuben, Shall your brethren go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ar, and shall all of you sit her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wherefore discourage all of you the heart of the children of Israel from going over i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which the LORD has given the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us did your fathers, when I sent them from Kadeshbarnea to see 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For when they went up unto the valley of Eshcol, and saw the land, they discouraged the hear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 of Israel, that they should not go into the land which the LORD had given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e LORD's anger was kindled the same time, and he swore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Now the children of Reuben and the children of Gad had a very great multitude of cattle: and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urely none of the men that came up out of Egypt, from twenty years old and upward, shall se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which I swore unto Abraham, unto Isaac, and unto Jacob; because they have not whol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ed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Save Caleb the son of Jephunneh the Kenezite, and Joshua the son of Nun: for they have wholl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llowed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the LORD's anger was kindled against Israel, and he made them wander in the wilderness fort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ears, until all the generation, that had done evil in the sight of the LORD, was consum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, behold, all of you are risen up in your fathers' position, an increase of sinful men,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ugment yet the fierce anger of the LORD toward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For if all of you turn away from after him, he will yet again leave them in the wildernes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saw the land of Jazer, and the land of Gilead, that, behold, the place was a place for cattl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destroy all t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they came near unto him, and said, We will build sheepfolds here for our cattle, and cit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our little on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ut we ourselves will go ready armed before the children of Israel, until we have brought the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ir place: and our little ones shall dwell in the fenced cities because of the inhabitant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e will not return unto our houses, until the children of Israel have inherited every man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For we will not inherit with them on yonder side Jordan, or forward; because our inheritance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llen to us on this side Jordan east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children of Gad and the children of Reuben came and spoke unto Moses, and to Eleaza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Moses said unto them, If all of you will do this thing, if all of you will go armed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 to wa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will go all of you armed over Jordan before the LORD, until he has driven out his enemi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before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land be subdued before the LORD: then afterward all of you shall return, an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uiltless before the LORD, and before Israel; and this land shall be your possession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if all of you will not do so, behold, all of you have sinned against the LORD: and be su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in will find you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ild you cities for your little ones, and folds for your sheep; and do that which has proceed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iest, and unto the princes of the congregation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ut of you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the children of Gad and the children of Reuben spoke unto Moses, saying, Your servants wi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 as my lord comm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ur little ones, our wives, our flocks, and all our cattle, shall be there in the cit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lea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your servants will pass over, every man armed for war, before the LORD to battle, as my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ay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So concerning them Moses commanded Eleazar the priest, and Joshua the son of Nun, and the chie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thers of the tribes of the children of Israe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Moses said unto them, If the children of Gad and the children of Reuben will pass with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taroth, and Dibon, and Jazer, and Nimrah, and Heshbon, and Elealeh, and Shebam, and Nebo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ver Jordan, every man armed to battle, before the LORD, and the land shall be subdued before you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n all of you shall give them the land of Gilead for a possession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But if they will not pass over with you armed, they shall have possessions among you in the l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Cana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And the children of Gad and the children of Reuben answered, saying, As the LORD has sai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servants, so will we do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We will pass over armed before the LORD into the land of Canaan, that the possession of 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eritance on this side Jordan may be ou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Moses gave unto them, even to the children of Gad, and to the children of Reuben, 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lf the tribe of Manasseh the son of Joseph, the kingdom of Sihon king of the Amorites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dom of Og king of Bashan, the land, with the cities thereof in the coasts, even the citie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ountry round ab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And the children of Gad built Dibon, and Ataroth, and Aroer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nd Atroth, Shophan, and Jaazer, and Jogbeha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And Bethnimrah, and Bethharan, fenced cities: and folds for sh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And the children of Reuben built Heshbon, and Elealeh, and Kirjatha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8. And Nebo, and Baalmeon, (their names being changed,) and Shibmah: and gave other names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ities which they buil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9. And the children of Machir the son of Manasseh went to Gilead, and took it, and dispossess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orite which was in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Even the country which the LORD stroke before the congregation of Israel, is a land for cattl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0. And Moses gave Gilead unto Machir the son of Manasseh; and he dwelt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1. And Jair the son of Manasseh went and took the small towns thereof, and called them Havothj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2. And Nobah went and took Kenath, and the villages thereof, and called it Nobah, after his ow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your servants have cattl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ண்ணாகமம் : 3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2026-06-03T08:32:44Z</dcterms:created>
  <dcterms:modified xsi:type="dcterms:W3CDTF">2026-06-03T08:32:44Z</dcterms:modified>
  <dc:title>எண்ணாகமம் : 32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