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என் சுதந்தரமும் என் பாத்திரத்தின் பங்குமானவர்; என் சுதந்தரத்தை தேவரீர் காப்பாற்றுகிற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என் சுதந்தரமும் என் பாத்திரத்தின் பங்குமானவர்; என் சுதந்தரத்தை தேவரீர் காப்பாற்றுகிறீ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ேர்த்தியான இடங்களில் எனக்குப் பங்கு கிடைத்தது; ஆம், சிறப்பான சுதந்தரம் எனக்கு உண்ட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 ஆலோசனை தந்த கர்த்தரைத் துதிப்பேன்; இராக்காலங்களிலும் என் உள்ளிந்திரியங்கள் என்னை உணர்த்த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 ஆலோசனை தந்த கர்த்தரைத் துதிப்பேன்; இராக்காலங்களிலும் என் உள்ளிந்திரியங்கள் என்னை உணர்த்த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ை எப்பொழுதும் எனக்கு முன்பாக வைத்திருக்கிறேன்; அவர் என் வலதுபாரிசத்தில் இருக்கிறபடியால் நான் அசைக்கப்படுவத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என் இருதயம் பூரித்தது, என் மகிமை களிகூர்ந்தது; என் மாம்சமும் நம்பிக்கையோடே தங்கி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த்துமாவைப் பாதாளத்தில் விடீர்; உம்முடைய பரிசுத்தவானை அழிவைக் காணவொட்டீ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த்துமாவைப் பாதாளத்தில் விடீர்; உம்முடைய பரிசுத்தவானை அழிவைக் காணவொட்டீ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ீவமார்க்கத்தை எனக்குத் தெரியப்படுத்துவீர்; உம்முடைய சமுகத்தில் பரிபூரண ஆனந்தமும், உம்முடைய வலது பாரிசத்தில் நித்திய பேரின்பமும் உண்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ன்னைக் காப்பாற்றும், உம்மை நம்பியிருக்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ஜீவமார்க்கத்தை எனக்குத் தெரியப்படுத்துவீர்; உம்முடைய சமுகத்தில் பரிபூரண ஆனந்தமும், உம்முடைய வலது பாரிசத்தில் நித்திய பேரின்பமும் உண்ட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ஞ்சமே, நீ கர்த்தரை நோக்கி: தேவரீர், என் ஆண்டவராயிருக்கிறீர், என் செல்வம் உமக்கு வேண்டியதாயிராம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ஞ்சமே, நீ கர்த்தரை நோக்கி: தேவரீர், என் ஆண்டவராயிருக்கிறீர், என் செல்வம் உமக்கு வேண்டியதாயிராம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மியிலுள்ள பரிசுத்தவான்களுக்கும், நான் என் முழுப் பிரியத்தையும், வைத்திருக்கிற மகாத்துமாக்களுக்கும், அது வேண்டியதாயிருக்கிறது என்று சொன்ன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ூமியிலுள்ள பரிசுத்தவான்களுக்கும், நான் என் முழுப் பிரியத்தையும், வைத்திருக்கிற மகாத்துமாக்களுக்கும், அது வேண்டியதாயிருக்கிறது என்று சொன்ன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ியதேவனை நாடிப் பின்பற்றுகிறவர்களுக்கு வேதனைகள் பெருகும்; அவர்கள் செலுத்துகிற இரத்த பானபலிகளை நான் செலுத்தமாட்டேன், அவர்கள் நாமங்களை என் உதடுகளினால் உச்சரிக்கவுமாட்ட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ியதேவனை நாடிப் பின்பற்றுகிறவர்களுக்கு வேதனைகள் பெருகும்; அவர்கள் செலுத்துகிற இரத்த பானபலிகளை நான் செலுத்தமாட்டேன், அவர்கள் நாமங்களை என் உதடுகளினால் உச்சரிக்கவுமாட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ியதேவனை நாடிப் பின்பற்றுகிறவர்களுக்கு வேதனைகள் பெருகும்; அவர்கள் செலுத்துகிற இரத்த பானபலிகளை நான் செலுத்தமாட்டேன், அவர்கள் நாமங்களை என் உதடுகளினால் உச்சரிக்கவுமாட்ட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না, আমার ভাগের অংশ, আমার পানপাত্র প্রভুর কাছ থেকে আসে| প্রভু আপনি আমায় সহায়তা দিয়েছেন|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আমার অংশ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অংশটুকু অবশ্যই চমত্কার| আমার উত্তরাধিকার সত্যিই সুন্দ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প্রভুর প্রশংসা করি, কারণ তিনি আমায় উত্তমরূপে শিক্ষাদান করেছেন| এমনকি নিশাকালে,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দেশসমূহ তিনি আমার অন্তরের গভীরে রেখে য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সর্বদাই প্রভুকে আমার সামনে রাখি| এবং আমি কখনই তাঁর দক্ষিণ পাশ ছেড়ে যাব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ই, আমার হৃদয় এবং আত্মা অত্যন্ত খুশী হবে| আমার দেহও নিরাপদে বেঁচ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েন? কারণ হে প্রভু পাতালে আপনি আমার আত্মা ছেড়ে চলে যাবেন না| আপনার বিশ্বস্ত জনকে আপনি কবরে পচ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পনি আমাকে বাঁচার প্রকৃত পথ সম্পর্কে শিক্ষা প্রদান করবেন| হে প্রভু, শুধুমাত্র আপনার সঙ্গে থাকল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ঈশ্বর, আমায় রক্ষা করুন| কারণ আমি আপনার ওপর নির্ভর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ের চরম শান্তি লাভ হবে| আপনার ডানদিকে থাকতে পারলেই চিরন্তন সুখ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প্রভুকে বলেছিলাম, “প্রভু, আপনিই আমার সদাপ্রভু| যা কিছু ভালো জিনিস এখন আমার আছে তা আপনার কা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ই এস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ৃথিবীতে তাঁর অনুচরদের জন্য প্রভু বিস্ময়কর কাজ করেন| প্রভু দেখিয়ে দেন য়ে প্রকৃতই তিনি ঐ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দের ভালোবাস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যারা অন্যান্য দেবতার পূজা করতে ছুটে যায় তারা অনেক যন্ত্রণায় পড়বে| য়ে রক্ত তারা ঐ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মূর্ত্তিতে উত্সর্গ করে, আমি সেই উত্সর্গের সামিল হব না| এমনকি আমি ঐসব দেবমূর্ত্তির নামও উচ্চ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2026-07-31T16:35:53Z</dcterms:created>
  <dcterms:modified xsi:type="dcterms:W3CDTF">2026-07-31T16:35:53Z</dcterms:modified>
  <dc:title>சங்கீதம்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