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0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fter the mist and shadow, after the 
dreary night, [the morning light ; 
After the sleepless watching, cometh 
Beautiful, soft, and tender, leading the soul along, 
Over the silent river, into the land of song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After the thorny pathway, after the 
storms we meet, [communion sweet ; 
After the heart's deep longing, joy and 
After the weary conflict, rest in the Saviour's love, 
Over the silent river, safe in the home above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After the cares and trials, after the toils and tears, 
After the time of sowing, reaping thro' endless years ;
After the pilgrim journey, rapture that ne'er shall cease, 
Over the silent river, rest in the land of peace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2026-07-25T11:43:02Z</dcterms:created>
  <dcterms:modified xsi:type="dcterms:W3CDTF">2026-07-25T11:43:02Z</dcterms:modified>
  <dc:title>Hymn : 956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