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6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om have I, Lord, in heaven but Thee? 
None but Thee ! None but Thee ! 
And this my song thro' life shall be : 
Christ for me ! Christ for me ! 
He hath for me the winepress trod, 
He hath redeemed me  by His blood,'* 
And reconciled my soul to God : 
Christ for me ! Christ for me !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I envy not the rich their joys : 
Christ for me ! Christ for me ! 
I covet not earth's glittering toys : 
Christ for me ! Christ for me ! 
Earth can no lasting bliss bestow, 
Fading  is stamped on all below ; 
Mine is a joy no end can know : 
Christ for me ! Christ for me !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Though with the poor be cast my lot : 
Christ for me ! Christ for me ! 
He knoweth best, — I murmur not : 
Christ for me ! Christ for me ! 
Though vine and fig tree blight assail, 
The  labour of the olive fail, 
And death o'er flock and herd prevail, 
Christ for me ! Christ for me !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Though I am now on hostile ground, 
Christ for me ! Christ for me ! 
And sin beset me all around, 
Christ for me ! Christ for me ! 
Let earth her fiercest battles wage 
And foes against my soul engage, 
Strong in His strength I scorn their rage: 
Christ for me ! Christ for me !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 And when my life draws to its close, 
Christ for me ! Christ for me ! 
Safe in His arms I shall repose, 
Christ for me ! Christ for me ! 
When sharpest pains my frame pervade, 
And all the powers of nature fade, 
Still will I sing through death's cold shade, 
Christ for me ! Christ for me !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2026-07-09T08:56:13Z</dcterms:created>
  <dcterms:modified xsi:type="dcterms:W3CDTF">2026-07-09T08:56:13Z</dcterms:modified>
  <dc:title>Hymn : 845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