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wing to the Spirit, sowing day by day,
Dropping seeds of kindness all along the way ; 
Sowing to the Spirit, trusting in the Lord, 
Sweet will be our labour, blessed our rewar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w - - - ing, till in beau - - - ty fades . . the 
setting sun ; . . . 
Weary not, nor falter, till the work don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owing to the Spirit, praying as we go,
From the seed we scatter soon the blade will grow ; 
Sowing and believing, God will send the rain, 
We shall see before us fields of golden gr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owing to the Spirit, though our 
faith be small, [tears may fall ; 
Sowing in our weakness, though the 
Sowing late and early, till our work is o'er, 
Then will come the reaping, joy for evermor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2026-07-09T12:05:20Z</dcterms:created>
  <dcterms:modified xsi:type="dcterms:W3CDTF">2026-07-09T12:05:20Z</dcterms:modified>
  <dc:title>Hymn : 769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