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18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மையாய் உந்தன் பா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ினமும் அமர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த்தியப் பாத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த்தமும் நடத்துங்கப்ப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்தம சாட்சியாய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கில் வாழ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இரகசிய வருகைய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்தனாய் நிமிர்ந்து நி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ரூபமாக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ிமையில் சேர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பாதத்திலே அமர்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ரிசுத்தரே உமக்கு நன்ற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ு உதவி செய்ய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ஆவியின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ுதினமும் நிரம்பச் செய்யு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ேண்டாம் வேண்டாம் டிரளல வாழ்வ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ை மறந்து வாழும் வாழ்க்கை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]1. தேவனே உம்மை மறந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ழைக்கும் உழைப்பு வேண்ட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65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2026-07-30T15:32:10Z</dcterms:created>
  <dcterms:modified xsi:type="dcterms:W3CDTF">2026-07-30T15:32:10Z</dcterms:modified>
  <dc:title>துதிப் பாடல்கள் : 653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