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 பாஷை சொல்லி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ி யுக்தி என்னில் அடைந்திடவே –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சையோடு தொழுதிடும் அடியவ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 வாத மழை இன்று பொழ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தோட்டம் செழிக்கட்டுமே –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பிஷேகம் அருளிச் சுத்திகர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அக்கினியால் தீக் கொள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த்தின் பொருளை விளங்கச் செய்யும் –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ராதிப்பேன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சத்தத்தோடே ஆராதிப்பேன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அலங்கார துதிய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சந்நிதிக்கு வந்திடு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்வாரி மலையில் என் கடனை தீர்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ின் நீருற்றால் தாகம் தீர்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நிறைய செய்தீர் –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டி ஆடி ஆவியில் மகி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2026-07-25T13:23:34Z</dcterms:created>
  <dcterms:modified xsi:type="dcterms:W3CDTF">2026-07-25T13:23:34Z</dcterms:modified>
  <dc:title>துதிப் பாடல்கள் : 289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