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 பாஷை சொல்லி துதி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ி யுக்தி என்னில் அடைந்திடவே –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சையோடு தொழுதிடும் அடியவர்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 வாத மழை இன்று பொழ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 தோட்டம் செழிக்கட்டுமே –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பிஷேகம் அருளிச் சுத்திகர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் அக்கினியால் தீக் கொளு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த்தின் பொருளை விளங்கச் செய்யும் –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ப்பேன் நான் ஆராதிப்பேன்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சத்தத்தோடே ஆராதிப்பேன்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அலங்கார துதியுட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ின் சந்நிதிக்கு வந்திடுவே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ல்வாரி மலையில் என் கடனை தீர்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யின் நீருற்றால் தாகம் தீர்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ஆவியால் நிறைய செய்தீர் –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டி ஆடி ஆவியில் மகிழ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2026-07-25T13:23:34Z</dcterms:created>
  <dcterms:modified xsi:type="dcterms:W3CDTF">2026-07-25T13:23:34Z</dcterms:modified>
  <dc:title>துதிப் பாடல்கள் : 289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