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139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கம் முகம் அவரைத் தரிசிக்கும் நாள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ு ஓர் பொன்நாள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றிடும் மனிதப் பண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லகிடும் மனித அன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ோற்றுவார் தூற்ற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ோ அன்பில் மா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றும் உலகில் மாறாத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ையே நிதம் போற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திய தேசம் வ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ளமையில் எழுந்து நி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என் தலைவர் ஜீவனின் அதிப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றுவனே உட்கார் எ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ேரியோ வென்று வந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ிதனின் சிந்தை சோர்பு அளி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ற்சாகம் செய்வார்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சையாய் ஆதரித்தோ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ற்றத்தால் அகன்றே போ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ோ அவன் அருக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ோனிராம் ஜட்சன் வெ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ிதரைச் சார்ந்தால் மண்வீடாய் போவ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ைப் பற்றி நீ வாழ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ந்தோஷம் சந்தோஷ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சன்னா சொன்னோர் எங்க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டினேன் என்றோன் எங்க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யின் சுமை தணிக்கப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ழகியோர் யாரும் இ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றுதிவரை நான் உம் சார்பில் நிற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ுள் ஈயும் இயேசு நாத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கத்தினில் அவர்போல் அன்பதாய்க் காப்ப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ார் உண்டு சொல் மனம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ள் மட்டும் நடத்தின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மையால் சூட்டின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ம் நீட்டித் தூக்கின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கம் சுகம் அவர் நிழ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2026-09-16T22:28:09Z</dcterms:created>
  <dcterms:modified xsi:type="dcterms:W3CDTF">2026-09-16T22:28:09Z</dcterms:modified>
  <dc:title>துதிப் பாடல்கள் : 421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