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் முகம் அவரைத் தரிசிக்கும் நா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ஓர் பொன்நா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ும் மனிதப் பண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கிடும் மனித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ுவார் தூ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ோ அன்பில் மா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ும் உலகில் மாறாத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யே நிதம் போ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 தேசம் வ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மையில் எழுந்து 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தலைவர் ஜீவனின் அதி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வனே உட்கார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ரியோ வென்று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ின் சிந்தை சோர்பு அள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ம் செய்வ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ாய் ஆதரித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ற்றத்தால் அகன்றே போ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ோ அவன் அரு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ோனிராம் ஜட்சன் வ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ைச் சார்ந்தால் மண்வீடாய் போ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ப் பற்றி நீ வாழ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சொன்னோர் எங்க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னேன் என்றோன் எங்க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சுமை தணிக்க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ழகியோர் யார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வரை நான் உம் சார்பில் நிற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ஈயும்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த்தினில் அவர்போல் அன்பதாய்க் கா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உண்டு சொல் மன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மட்டும் நடத்த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ால் சூட்ட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நீட்டித் தூ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சுகம் அவர் நிழ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2026-07-30T14:09:12Z</dcterms:created>
  <dcterms:modified xsi:type="dcterms:W3CDTF">2026-07-30T14:09:12Z</dcterms:modified>
  <dc:title>துதிப் பாடல்கள் : 421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