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தற்கு அவர்கள் அப்படியானால், தள்ளுதற்சீட்டைக்கொடுத்து, அவளைத் தள்ளிவிடலாமென்று மோசே ஏன் கட்டளையிட்டார் என்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உங்கள் மனைவிகளைத் தள்ளிவிடலாமென்று உங்கள் இருதயக்கடினத்தினிமித்தம் மோசே உங்களுக்கு இடம் கொடுத்தார்; ஆதிமுதலாய் அப்படி இருக்கவில்லை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அவர்: உங்கள் மனைவிகளைத் தள்ளிவிடலாமென்று உங்கள் இருதயக்கடினத்தினிமித்தம் மோசே உங்களுக்கு இடம் கொடுத்தார்; ஆதிமுதலாய் அப்படி இருக்கவில்லை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எவனாகிலும் தன் மனைவி வேசித்தனஞ்செய்ததினிமித்தமேயன்றி, அவளைத் தள்ளிவிட்டு வேறொருத்தியை விவாகம் பண்ணினால், அவன் விபசாரம் பண்ணுகிறவனாயிருப்பான்; தள்ளிவிடப்பட்டவளை விவாகம் பண்ணுகிறவனும் விபசாரஞ்செய்கிறவனாயிருப்ப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தலால், எவனாகிலும் தன் மனைவி வேசித்தனஞ்செய்ததினிமித்தமேயன்றி, அவளைத் தள்ளிவிட்டு வேறொருத்தியை விவாகம் பண்ணினால், அவன் விபசாரம் பண்ணுகிறவனாயிருப்பான்; தள்ளிவிடப்பட்டவளை விவாகம் பண்ணுகிறவனும் விபசாரஞ்செய்கிறவனாயிருப்பான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ருடைய சீஷர்கள் அவரை நோக்கி: மனைவியைப்பற்றிப் புருஷனுடைய காரியம் இப்படியிருந்தால், விவாகம் பண்ணுகிறது நல்லதல்ல என்ற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ற்கு அவர்: வரம் பெற்றவர்களே தவிர மற்றவர்கள் இந்த வசனத்தை ஏற்றுக்கொள்ளமாட்ட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ாயின் வயிற்றிலிருந்து அண்ணகர்களாய்ப் பிறந்தவர்களும் உண்டு; மனுஷர்களால் அண்ணகர்களாக்கப்பட்டவர்களும் உண்டு; பரலோகராஜ்யத்தினிமித்தம் தங்களை அண்ணகர்களாக்கிக்கொண்டவர்களும் உண்டு; இதை ஏற்றுக்கொள்ள வல்லவன் ஏற்றுக்கொள்ளக்கடவன் என்ற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யேசு இந்த வசனங்களைச் சொல்லிமுடித்த பின்பு, அவர் கலிலேயாவை விட்டு யோர்தானுக்கு அக்கரையான யூதேயாவின் எல்லைகளில் வந்த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ப்பொழுது, சிறு பிள்ளைகளின்மேல் கைகளை வைத்து ஜெபம்பண்ணுபடிக்கு அவர்களை அவரிடத்தில் கொண்டுவந்தார்கள்; கொண்டுவந்தவர்களைச் சீஷர்கள் அதட்டினா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ோ: சிறு பிள்ளைகள் என்னிடத்தில் வருகிறதற்கு இடங்கொடுங்கள்; அவர்களைத் தடைபண்ணாதிருங்கள்; பரலோகராஜ்யம் அப்படிப்பட்டவர்களுடையது என்று சொல்லி,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யேசுவோ: சிறு பிள்ளைகள் என்னிடத்தில் வருகிறதற்கு இடங்கொடுங்கள்; அவர்களைத் தடைபண்ணாதிருங்கள்; பரலோகராஜ்யம் அப்படிப்பட்டவர்களுடையது என்று சொல்லி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அவர்கள் மேல் கைகளை வைத்து, பின்பு அவ்விடம் விட்டுப் புறப்பட்டுப்போன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ப்பொழுது ஒருவன் வந்து, அவரை நோக்கி: நல்ல போதகரே நித்திய ஜீவனை அடையும்படி நான் எந்த நன்மையைச் செய்யவேண்டும் என்று கேட்டான்;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: நீ என்னை நல்லவன் என்று சொல்வானேன்? தேவன் ஒருவரைத்தவிர நல்லவன் ஒருவனும் இல்லையே; நீ ஜீவனில் பிரவேசிக்க விரும்பினால் கற்பனைகளைக் கைக்கொள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தற்கு அவர்: நீ என்னை நல்லவன் என்று சொல்வானேன்? தேவன் ஒருவரைத்தவிர நல்லவன் ஒருவனும் இல்லையே; நீ ஜீவனில் பிரவேசிக்க விரும்பினால் கற்பனைகளைக் கைக்கொள் என்றார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அவரை நோக்கி: எவைகளை என்று கேட்டான். அதற்கு இயேசு: கொலை செய்யாதிருப்பாயாக, விபசாரம் செய்யாதிருப்பாயாக, களவு செய்யாதிருப்பாயாக, பொய்ச் சாட்சி சொல்லாதிருப்பாயாக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ன் அவரை நோக்கி: எவைகளை என்று கேட்டான். அதற்கு இயேசு: கொலை செய்யாதிருப்பாயாக, விபசாரம் செய்யாதிருப்பாயாக, களவு செய்யாதிருப்பாயாக, பொய்ச் சாட்சி சொல்லாதிருப்பாயாக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உன் தகப்பனையும் உன் தாயையும் கனம்பண்ணுவாயாக; உன்னிடத்தில் நீ அன்புகூருவதுபோலப் பிறனிடத்திலும் அன்புகூருவாயாக என்பவைகளையே என்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ிரளான ஜனங்கள் அவருக்குப் பின் சென்றார்கள்; அவ்விடத்தில் அவர்களைச் சொஸ்தமாக்க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ந்த வாலிபன் அவரை நோக்கி: இவைகளையெல்லாம் என் சிறு வயது முதல் கைக்கொண்டிருக்கிறேன்; இன்னும் என்னிடத்தில் குறைவு என்ன என்ற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நீ பூரண சற்குணனாயிருக்க விரும்பினால், போய், உனக்கு உண்டானவைகளை விற்று, தரித்திரருக்குக் கொடு, அப்பொழுது பரலோகத்தில் உனக்குப் பொக்கிஷம் உண்டாயிருக்கும். பின்பு என்னைப் பின்பற்றிவா என்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இயேசு: நீ பூரண சற்குணனாயிருக்க விரும்பினால், போய், உனக்கு உண்டானவைகளை விற்று, தரித்திரருக்குக் கொடு, அப்பொழுது பரலோகத்தில் உனக்குப் பொக்கிஷம் உண்டாயிருக்கும். பின்பு என்னைப் பின்பற்றிவா என்ற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ந்த வாலிபன் மிகுந்த ஆஸ்தியுள்ளவனாயிருந்தபடியால், இந்த வார்த்தையைக் கேட்டபொழுது, துக்கமடைந்தவனாய்ப் போய்விட்ட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தம்முடைய சீஷர்களை நோக்கி: ஐசுவரியவான் தேவனுடைய ராஜ்யத்தில் பிரவேசிப்பது அரி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இயேசு தம்முடைய சீஷர்களை நோக்கி: ஐசுவரியவான் தேவனுடைய ராஜ்யத்தில் பிரவேசிப்பது அரிதெ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லும் ஐசுவரியவான் தேவனுடைய ராஜ்யத்தில் பிரவேசிப்பதைப்பார்க்கிலும், ஒட்டகமானது ஊசியின் காதிலே நுழைவது எளிதாயிருக்கும் என்று உங்களுக்குச் சொல்லுகிறேன் என்ற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ுடைய சீஷர்கள் அதைக்கேட்டபொழுது மிகவும் ஆச்சரியப்பட்டு: அப்படியானால் யார் ரட்சிக்கப்படக்கூடும் என்றார்கள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, அவர்களைப் பார்த்து: மனுஷரால் இது கூடாததுதான்; தேவனாலே எல்லாம் கூடும் என்ற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பரிசேயர் அவரைச் சோதிக்கவேண்டுமென்று அவரிடத்தில் வந்து: புருஷனானவன் தன் மனைவியை எந்த முகாந்தரதினாலாகிலும் தள்ளிவிடுவது நியாயமா என்று கேட்ட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இயேசு, அவர்களைப் பார்த்து: மனுஷரால் இது கூடாததுதான்; தேவனாலே எல்லாம் கூடும் என்றார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ேதுரு அவரை நோக்கி: இதோ, நாங்கள் எல்லாவற்றையும் விட்டு, உம்மைப்பின்பற்றினோமே; எங்களுக்கு என்னகிடைக்கும் என்ற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ப்பொழுது பேதுரு அவரை நோக்கி: இதோ, நாங்கள் எல்லாவற்றையும் விட்டு, உம்மைப்பின்பற்றினோமே; எங்களுக்கு என்னகிடைக்கும் என்ற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தற்கு இயேசு: மறுஜென்மகாலத்திலே மனுஷகுமாரன் தம்முடைய மகிமையுள்ள சிங்காசனத்தின்மேல் வீற்றிருக்கும்போது, நீங்களும், இஸ்ரவேலின் பன்னிரண்டு கோத்திரங்களையும் நியாயம் தீர்க்கிறவர்களாகப் பன்னிரண்டு சிங்காசனங்களில் வீற்றிருப்பீர்கள் என்று, மெய்யாகவே உங்களுக்குச் சொல்லுகிறே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நாமத்தினிமித்தம்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ோ, அவன் நூறத்தனையாய் அடைந்து, நித்திய ஜீவனையும் சுதந்தரித்துக்கொள்ளுவான்;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என் நாமத்தினிமித்தம் வீட்டையாவது, சகோதரரையாவது, சகோதரிகளையாவது, தகப்பனையாவது, தாயையாவது, மனைவியையாவது, பிள்ளைகளையாவது, நிலங்களையாவது விட்டவன் எவனோ, அவன் நூறத்தனையாய் அடைந்து, நித்திய ஜீவனையும் சுதந்தரித்துக்கொள்ளுவான்;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ஆகிலும் முந்தினோர் அநேகர் பிந்தினோராயும், பிந்தினோர் அநேகர் முந்தினோராயும் இருப்பார்கள் என்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ப்பொழுது, பரிசேயர் அவரைச் சோதிக்கவேண்டுமென்று அவரிடத்தில் வந்து: புருஷனானவன் தன் மனைவியை எந்த முகாந்தரதினாலாகிலும் தள்ளிவிடுவது நியாயமா என்று கேட்ட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அவர் பிரதியுத்தரமாக: ஆதியிலே மனுஷரை உண்டாக்கினவர் அவர்களை ஆணும் பெண்ணுமாக உண்டாக்கினார் என்பதையும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ுக்கு அவர் பிரதியுத்தரமாக: ஆதியிலே மனுஷரை உண்டாக்கினவர் அவர்களை ஆணும் பெண்ணுமாக உண்டாக்கினார் என்பதைய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இதினிமித்தம் புருஷனானவன் தன் தகப்பனையும் தாயையும் விட்டுத் தன் மனைவியோடே இசைந்திருப்பான்; அவர்கள் இருவரும் ஒரே மாம்சமாயிருப்பார்கள் என்று அவர் சொன்னதையும், நீங்கள் வாசிக்கவில்லைய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இப்படி இருக்கிறபடியால், அவர்கள் இருவராயிராமல், ஒரே மாம்சமாயிருக்கிறார்கள்; ஆகையால் தேவன் இணைத்ததை மனுஷன் பிரிக்காதிருக்கக்கடவ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6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उन्होंने उस से कहा, फिर मूसा ने क्यों यह ठहराया, कि त्यागपत्र देकर उसे छोड़ द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उस ने उन से कहा, मूसा ने तुम्हारे मन की कठोरता के कारण तुम्हें अपनी अपनी पत्नी को छोड़ देने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दी, परन्तु आरम्भ में ऐसा नहीं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मैं तुम से कहता हूं, कि जो कोई व्यभिचार को छोड़ और किसी कारण से अपनी पत्नी को त्यागकर, दूसर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ब्याह करे, वह व्यभिचार करता है: और जो उस छोड़ी हुई को ब्याह करे, वह भी व्यभिचार कर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चेलों ने उस से कहा, यदि पुरूष का स्त्री के साथ ऐसा सम्बन्ध है, तो ब्याह करना अच्छा नही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ने उन से कहा, सब यह वचन ग्रहण नहीं कर सकते, केवल वे जिन को यह दान दिया ग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क्योंकि कुछ नपुंसक ऐसे हैं जो माता के गर्भ ही से ऐसे जन्मे; और कुछ नंपुसक ऐसे हैं, जिन्ह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ने नपुंसक बनाया: और कुछ नपुंसक ऐसे हैं, जिन्हों ने स्वर्ग के राज्य के लिये अपने आप को नपुंस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बनाया है, जो इस को ग्रहण कर सकता है, वह ग्रहण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जब यीशु ये बातें कह चुका, तो गलील से चला गया; और यहूदिया के देश में यरदन के पार आ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तब लोग बालकों को उसके पास लाए, कि वह उन पर हाथ रखे और प्रार्थना करे; पर चेलों ने उन्हें डांट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यीशु ने कहा, बालकों को मेरे पास आने दो: और उन्हें मना न करो, क्योंकि स्वर्ग का राज्य ऐसों ही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वह उन पर हाथ रखकर, वहां से चला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और देखो, एक मनुष्य ने पास आकर उस से कहा, हे गुरू; मैं कौन सा भला काम करूं, कि अनन्त जीवन पाऊ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उस ने उस से कहा, तू मुझ से भलाई के विषय में क्यों पूछता है? भला तो एक ही है; पर यदि तू जीवन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्रवेश करना चाहता है, तो आज्ञाओं को माना कर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उस ने उस से कहा, कौन सी आज्ञाएं? यीशु ने कहा, यह कि हत्या न करना, व्यभिचार न करना, चोरी न करन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झूठी गवाही न दे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अपने पिता और अपनी माता का आदर करना, और अपने पड़ोसी से अपने समान प्रेम रखन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और बड़ी भीड़ उसके पीछे हो ली, और उस ने उन्हें वहां चंगा किय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उस जवान ने उस से कहा, इन सब को तो मैं ने माना है अब मुझ में किस बात की घटी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यीशु ने उस से कहा, यदि तू सिद्ध होना चाहता है; तो जा, अपना माल बेचकर कंगालों को दे; और तुझ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्वर्ग में धन मिलेगा; और आकर मेरे पीछे हो 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परन्तु वह जवान यह बात सुन उदास होकर चला गया, क्योंकि वह बहुत धनी थ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तब यीशु ने अपने चेलों से कहा, मैं तुम से सच कहता हूं, कि धनवान का स्वर्ग के राज्य में प्रवेश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ना कठिन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फिर तुम से कहता हूं, कि परमेश्वर के राज्य में धनवान के प्रवेश करने से ऊंट का सूई के नाके में 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कल जाना सहज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यह सुनकर, चेलों ने बहुत चकित होकर कहा, फिर किस का उद्धार हो सकता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यीशु ने उन की ओर देखकर कहा, मनुष्यों से तो यह नहीं हो सकता, परन्तु परमेश्वर से सब कुछ हो सकत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फरीसी उस की परीक्षा करने के लिये पास आकर कहने लगे, क्या हर एक कारण से अपनी पत्नी को त्याग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इस पर पतरस ने उस से कहा, कि देख, हम तो सब कुछ छोड़ के तेरे पीछे हो लिये हैं: तो हमें क्य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ेग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यीशु ने उन से कहा, मैं तुम से सच कहता हूं, कि नई उत्पत्ति से जब मनुष्य का पुत्र अपनी महिमा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िहांसन पर बैठेगा, तो तुम भी जो मेरे पीछे हो लिये हो, बारह सिंहासनों पर बैठकर इस्राएल के बार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गोत्रों का न्याय करो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और जिस किसी ने घरों या भाइयों या बहिनों या पिता या माता या लड़केबालों या खेतों को मेरे नाम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लिये छोड़ दिया है, उस को सौ गुना मिलेगा: और वह अनन्त जीवन का अधिकारी हो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परन्तु बहुतेरे जो पहिले हैं, पिछले होंगे; और जो पिछले हैं, पहिले हो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चित है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ने उत्तर दिया, क्या तुम ने नहीं पढ़ा, कि जिस ने उन्हें बनाया, उस ने आरम्भ से नर और नारी बना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कि इस कारण मनुष्य अपने माता पिता से अलग होकर अपनी पत्नी के साथ रहेगा और वे दोनों एक तन होंग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सो व अब दो नहीं, परन्तु एक तन हैं: इसलिये जिसे परमेश्वर ने जोड़ा है, उसे मनुष्य अलग न कर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त्ती : 1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2026-09-05T22:13:05Z</dcterms:created>
  <dcterms:modified xsi:type="dcterms:W3CDTF">2026-09-05T22:13:05Z</dcterms:modified>
  <dc:title>मत्ती : 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