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ந்தன் அன்புள்ள ஆண்டவர் இயேசுவே நான்
உந்தன் நாமத்தைப் போற்றிடுவேன்;
உம்மைப்போல் ஒரு தேவனைப் பூமியில் அறிந்திடேன்
உயிர் தந்த தெய்வமே ந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ஆனந்தம், ஆனந்தமே!
அல்லும், பகலிலும் பாடிடுவேன்.
இயேசுவே எந்தன் ஆருயி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ெற்ற தாயும் என் தந்தையும் ஆனவரே
மற்றும் எல்லாம் எனக்கு நீரே;
வானம் பூமியும் யாவுமே மாறிடினும் நீரே
வாக்கு மாறாதவ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ஆனந்தம், ஆனந்தமே!
அல்லும், பகலிலும் பாடிடுவேன்.
இயேசுவே எந்தன் ஆருயி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யர் அடைக்கலத்தில் என்னை வைத்தவரே
உந்தன் நாமத்தை நம்பிடுவேன்;
உம்மையல்லாதிப் பூமியில் யாரையும் நம்பிடேன்
உயிருள்ள தெய்வமே ந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ஆனந்தம், ஆனந்தமே!
அல்லும், பகலிலும் பாடிடுவேன்.
இயேசுவே எந்தன் ஆருயி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ொன் வெள்ளியுமோ பெரும்பேர் புகழோ
பணம் ஆஸ்தியும் வீண் அல்லவோ;
பரலோகத்தின் செல்வமே என் அரும் இயேசுவே
போதும் எனக்கு நீ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ஆனந்தம், ஆனந்தமே!
அல்லும், பகலிலும் பாடிடுவேன்.
இயேசுவே எந்தன் ஆருயிர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2026-07-30T15:12:00Z</dcterms:created>
  <dcterms:modified xsi:type="dcterms:W3CDTF">2026-07-30T15:12:00Z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