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8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ாயுத வர்க்கத்தை எடுத்துக்கொண்டு நாள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ை வெல்ல பெலன் நாளும் த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ிருபையின் நாட்களில் வாழ்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வை ஏற்றுக்கொள்ளா மாந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மும் செல்லுதே தாமதம் செய்யா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கராம் இயேசுவின் பாதம் சேர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நாமம் பெரி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பக்தர்கள் போற்ற வல்ல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ா வருகிறார் எந்தன் நேசர் வர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கமீதினில் என்னை சேர்த்துக் கொள்ள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னந்த சத்தத்தோடு செல்ல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ப்பரித்து சாத்தானை வெல்ல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ங்கள் நீங்கியே இன்பங்கள் நல்க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வர் மார்பினில் சாய்ந்துகொள்ள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ரட்சண்ய தலைச்சீராவை த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பட்டயத்தை அளி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6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2026-07-30T15:32:18Z</dcterms:created>
  <dcterms:modified xsi:type="dcterms:W3CDTF">2026-07-30T15:32:18Z</dcterms:modified>
  <dc:title>துதிப் பாடல்கள் : 567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