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27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ve you any room for Jesus, 
He who bore your load of sin ? 
As He knocks and asks admission, 
Sinner, will you let Him in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om for Jesus, King of glory ! 
Hasten now, His word obey ! 
Swing the heart's door widely open I 
Bid Him enter while you may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Room for pleasure, room for. business ; 
But for Christ the crucified----
Not a place that He can enter 
In the heart for which He died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ave you any time for Jesus, 
As in grace He calls again ? 
Oh,  to-day  is  time accepted, 
To-morrow you may call in vain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Room and time now give to Jesus : 
Soon will pass God's day of grace ; 
Soon thy heart be cold and silent, 
And thy Saviour's pleadings ceas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2026-07-30T13:01:43Z</dcterms:created>
  <dcterms:modified xsi:type="dcterms:W3CDTF">2026-07-30T13:01:43Z</dcterms:modified>
  <dc:title>Hymn : 443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