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ேசுகையில், இதோ, ஒளியுள்ள ஒரு மேகம் அவர்கள்மேல் நிழலிட்டது. இவர் என்னுடைய நேச குமாரன், இவரில் பிரியமாயிருக்கிறே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ஷர்கள் அதைக்கேட்டு, முகங்குப்புற விழுந்து, மிகவும் பய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இயேசு வந்து, அவர்களைத் தொட்டு: எழுந்திருங்கள் பயப்படாதேயுங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ங்கள் கண்களை ஏறெடுத்துப்பார்க்கையில் இயேசுவைத்தவிர வேரொருவரையும் காண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இயேசு அவர்களை நோக்கி: மனுஷகுமாரன் மரித்தோரிலிருந்து எழுந்திருக்கும்வரைக்கும் இந்தத் தரிசனத்த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இயேசு அவர்களை நோக்கி: மனுஷகுமாரன் மரித்தோரிலிருந்து எழுந்திருக்கும்வரைக்கும் இந்தத் தரிசனத்த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வருடைய சீஷர்கள் அவரை நோக்கி: அப்படியானால் எலியா முந்திவரவேண்டும் என்று வேதபாரகர் சொல்லுகிறார்களே, அதெப்படி யென்று கே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வருடைய சீஷர்கள் அவரை நோக்கி: அப்படியானால் எலியா முந்திவரவேண்டும் என்று வேதபாரகர் சொல்லுகிறார்களே, அதெப்படி யென்று கே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அவர்களுக்குப் பிரதியுத்தரமாக: எலியா முந்தி வந்து எல்லாவற்றையும் சீர்ப்படுத்துவது மெய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எலியா வந்தாயிற்று என்று உங்களுக்குச் சொல்லுகிறேன்; அவனை அறியாமல் தங்கள் இஷ்டப்படி அவனுக்குச் செய்தார்கள்; இவ்விதமாய் மனுஷகுமாரனும் அவர்களால் பாடுபடுவார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ுநாளைக்குப் பின்பு, இயேசு பேதுருவையும் யாக்கோபையும் அவனுடைய சகோதரனாகிய யோவானையும் கூட்டிக்கொண்டு தனித்திருக்கும்படி உயர்ந்த மலையின்மேல் போய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எலியா வந்தாயிற்று என்று உங்களுக்குச் சொல்லுகிறேன்; அவனை அறியாமல் தங்கள் இஷ்டப்படி அவனுக்குச் செய்தார்கள்; இவ்விதமாய் மனுஷகுமாரனும் அவர்களால் பாடுபடுவார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எலியா வந்தாயிற்று என்று உங்களுக்குச் சொல்லுகிறேன்; அவனை அறியாமல் தங்கள் இஷ்டப்படி அவனுக்குச் செய்தார்கள்; இவ்விதமாய் மனுஷகுமாரனும் அவர்களால் பாடுபடுவார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யோவான் ஸ்நானனைக்குறித்துத் தங்களுக்குச் சொன்னார் என்று அப்பொழுது அவர்கள் அறிந்துகொண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ஜனங்களிடத்தில் வந்தபோது, ஒரு மனுஷன் அவரிடத்தில் வந்து, அவர் முன்பாக முழங்கால்படியிட்ட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ண்டவரே, என் மகனுக்கு இரங்கும், அவன் சந்திரரோகியாய்க் கொடிய வேதனைப்படுகிறான்; அடிக்கடி தீயிலும், அடிக்கடி ஜலத்திலும் விழு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ண்டவரே, என் மகனுக்கு இரங்கும், அவன் சந்திரரோகியாய்க் கொடிய வேதனைப்படுகிறான்; அடிக்கடி தீயிலும், அடிக்கடி ஜலத்திலும் விழு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ை உம்முடைய சீஷர்களிடத்தில் கொண்டுவந்தேன்; அவனைச் சொஸ்தமாக்க அவர்களால் கூடாமற்போயிற்ற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ை உம்முடைய சீஷர்களிடத்தில் கொண்டுவந்தேன்; அவனைச் சொஸ்தமாக்க அவர்களால் கூடாமற்போயிற்று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பிரதியுத்தரமாக: விசுவாசமில்லாத மாறுபாடுள்ள சந்ததியே, எதுவரைக்கும் நான் உங்களோடு இருப்பேன்? எதுவரைக்கும் உங்களிடத்தில் பொறுமையாயி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பிரதியுத்தரமாக: விசுவாசமில்லாத மாறுபாடுள்ள சந்ததியே, எதுவரைக்கும் நான் உங்களோடு இருப்பேன்? எதுவரைக்கும் உங்களிடத்தில் பொறுமையாயி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ுநாளைக்குப் பின்பு, இயேசு பேதுருவையும் யாக்கோபையும் அவனுடைய சகோதரனாகிய யோவானையும் கூட்டிக்கொண்டு தனித்திருக்கும்படி உயர்ந்த மலையின்மேல் போய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பிசாசை அதட்டினார்; உடனே அது அவனை விட்டுப் புறப்பட்டது; அந்நேரமே அந்த இளைஞன் சொஸ்தமா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சீஷர்கள் இயேசுவினிடத்தில் தனித்து வந்து: அதைத் துரத்திவிட எங்களால் ஏன் கூடாமற்போயிற்று என்று கே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சீஷர்கள் இயேசுவினிடத்தில் தனித்து வந்து: அதைத் துரத்திவிட எங்களால் ஏன் கூடாமற்போயிற்று என்று கே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உங்கள் அவிசுவாசத்தினாலேதான்; கடுகுவிதையளவு விசுவாசம் உங்களுக்கு இருந்தால் நீங்கள் இந்த மலையைப்பார்த்து, இவ்விடம் விட்டு அப்புறம்போ என்று சொல்ல அது அப்புறம் போம்; உங்களால் கூடாத காரியம் ஒன்றுமிராது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ாதிப்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ாதிப்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ாதிப்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ாதிப்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லிலேயாவிலே சஞ்சரிக்கும்போது, இயேசு அவர்களை நோக்கி: மனுஷகுமாரன் மனுஷர் கைகளில் ஒப்புக்கொடுக்கப்பட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லிலேயாவிலே சஞ்சரிக்கும்போது, இயேசு அவர்களை நோக்கி: மனுஷகுமாரன் மனுஷர் கைகளில் ஒப்புக்கொடுக்கப்பட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முன்பாக மறுரூபமானார்; அவர் முகம் சூரியனைப்போலப் பிரகாசித்தது, அவர் வஸ்திரம் வெளிச்சத்தைப்போல வெண்மைய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வரைக்கொலை செய்வார்கள்; ஆகிலும் மூன்றாம் நாளிலே உயிர்த்தெழுந்திருப்பார் என்றார். அவர்கள் மிகுந்த துக்கமடை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வரைக்கொலை செய்வார்கள்; ஆகிலும் மூன்றாம் நாளிலே உயிர்த்தெழுந்திருப்பார் என்றார். அவர்கள் மிகுந்த துக்கமடை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கப்பர்நகூமில் வந்தபோது, வரிப்பணம் வாங்குகிறவர்கள் பேதுருவினிடத்தில் வந்து, உங்கள் போதகர் வரிப்பணம் செலுத்துகிறதில்லையா என்று கேட்டார்கள்; செலுத்துகிறார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கப்பர்நகூமில் வந்தபோது, வரிப்பணம் வாங்குகிறவர்கள் பேதுருவினிடத்தில் வந்து, உங்கள் போதகர் வரிப்பணம் செலுத்துகிறதில்லையா என்று கேட்டார்கள்; செலுத்துகிறார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ப் பேதுரு: அந்நியரிடத்தில் வாங்குகிறார்கள் என்றான். இயேசு அவனை நோக்கி: அப்படியானால் பிள்ளைகள் அதைச் செலுத்தவேண்டுவதில்லைய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முன்பாக மறுரூபமானார்; அவர் முகம் சூரியனைப்போலப் பிரகாசித்தது, அவர் வஸ்திரம் வெளிச்சத்தைப்போல வெண்மையா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யும், எலியாவும் அவரோடே பேசுகிறவர்களாக அவர்களுக்குக் காணப்ப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ேதுரு இயேசுவை நோக்கி: ஆண்டவரே, நாம் இங்கே இருக்கிறது நல்லது; உமக்குச் சித்தமானால், இங்கே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ேதுரு இயேசுவை நோக்கி: ஆண்டவரே, நாம் இங்கே இருக்கிறது நல்லது; உமக்குச் சித்தமானால், இங்கே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ேசுகையில், இதோ, ஒளியுள்ள ஒரு மேகம் அவர்கள்மேல் நிழலிட்டது. இவர் என்னுடைய நேச குமாரன், இவரில் பிரியமாயிருக்கிறே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്രൻ, ഇവങ്കൽ ഞാൻ പ്രസാദിക്കുന്നു; ഇവന്നു ചെവികൊടുപ്പിൻ എന്നു ഒരു ശബ്ദവും ഉ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ശിഷ്യന്മാർ അതു കേട്ടിട്ടു ഏറ്റവും ഭയപ്പെട്ടു കവിണ്ണുവീ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േശു അടുത്തു ചെന്നു അവരെ തൊട്ടു: “എഴുന്നേല്പിൻ, ഭയപ്പെടേണ്ടാ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ർ തലപൊക്കിയാറെ യേശുവിനെ മാത്രമല്ലാതെ ആരെയും കണ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ൻ മലയിൽ നിന്നു ഇറങ്ങുമ്പോൾ യേശു അവരോടു: “മനുഷ്യപുത്രൻ മരിച്ചവരുടെ ഇടയിൽ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യിർത്തെഴുന്നേല്ക്കുംവരെ ഈ ദർശനം ആരോടും പറയരുതു”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ശിഷ്യന്മാർ അവനോടു: എന്നാൽ ഏലീയാവു മുമ്പെ വരേണ്ടതു എന്നു ശാസ്ത്രിമാർ പറയുന്നതു എന്ത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ിന്നു അവൻ: “ഏലീയാവു വന്നു സകലവും യഥാസ്ഥാനത്താക്കും സത്യ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ാൽ ഏലീയാവു വന്നു കഴിഞ്ഞു എന്നു ഞാൻ നിങ്ങളോടു പറയുന്നു; എങ്കിലും അവർ അവനെ അറിഞ്ഞുകൊള്ള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റു ദിവസം കഴിഞ്ഞശേഷം യേശു പത്രൊസിനെയും യാക്കോബിനെയും അവന്റെ സഹോദരനായ യോഹന്നാനെയും കൂട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ങ്ങൾക്കു തോന്നിയതു എല്ലാം അവനോടു ചെയ്തു. അവ്വണ്ണം മനുഷ്യപുത്രന്നും അവരാൽ കഷ്ടപ്പെടുവാനുണ്ടു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ൻ യോഹന്നാൻ സ്നാപകനെക്കുറിച്ചു തങ്ങളോടു പറഞ്ഞു എന്നു ശിഷ്യന്മാർ 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ർ പുരുഷാരത്തിന്റെ അടുക്കൽ വന്നാറെ ഒരു മനുഷ്യൻ വന്നു അവന്റെ മുമ്പാകെ മുട്ടുകുത്ത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കർത്താവേ, എന്റെ മകനോടു കരുണയുണ്ടാകേണമേ; അവൻ ചന്ദ്രരോഗം പിടിച്ചു പലപ്പോഴും തീയിലും പലപ്പോ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്ളത്തിലും വീണു വല്ലാത്ത കഷ്ടത്തിലായ്പോ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ഞാൻ അവനെ നിന്റെ ശീഷ്യന്മാരുടെ അടുക്കൽ കൊണ്ടുവന്നു; എന്നാൽ സൌഖ്യം വരുത്തുവാൻ അവർക്കു കഴിഞ്ഞി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തിന്നു യേശു: “അവിശ്വാസവും കോട്ടവുമുള്ള തലമുറയേ, എത്രത്തോളം ഞാൻ നിങ്ങളോടു കൂടെ ഇര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്രത്തോളം നിങ്ങളെ സഹിക്കും? അവനെ എന്റെ അടുക്കൽ കൊണ്ടുവരുവിൻ ” എന്നു ഉത്തരം പറഞ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ിച്ചു ഒരു ഉയർന്ന മലയിലേക്കു കൊണ്ടുപോയി,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േശു ഭൂതത്തെ ശാസിച്ചു, അതു അവനെ വിട്ടുപോയി, ബാലന്നു ആ നാഴികമുതൽ സൌഖ്യം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ിന്നെ ശിഷ്യന്മാർ സ്വകാര്യമായി യേശുവിന്റെ അടുക്കൽ വന്നു: ഞങ്ങൾക്കു അതിനെ പുറത്താക്കിക്കൂടാഞ്ഞ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തു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അവരോടു: “നിങ്ങളുടെ അല്പവിശ്വാസം നിമിത്തമത്ര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നിങ്ങൾക്കു കടുകുമണിയോളം വിശ്വാസമുണ്ടെങ്കിൽ ഈ മലയോടു: ഇവിടെ നിന്നു അങ്ങോട്ടു നീങ്ങു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ാൽ അതു നീങ്ങും; നിങ്ങൾക്കു ഒന്നും അസാദ്ധ്യമാകയുമില്ല. (എങ്കിലും പ്രാർത്ഥനയ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വാസത്താലുമല്ലാതെ ഈ ജാതി നീങ്ങിപ്പോകുന്നില്ല) എന്നു ഞാൻ സത്യമായിട്ടു നിങ്ങളോടു പറയുന്നു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ർ ഗലീലയിൽ സഞ്ചരിക്കുമ്പോൾ യേശു അവരോടു: “മനുഷ്യപുത്രൻ മനുഷ്യരുട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ക്കപ്പെടുവാറ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രുടെ മുമ്പാകെ രൂപാന്തരപ്പെട്ടു, അവന്റെ മുഖം സൂര്യനെപ്പോലെ ശോഭിച്ചു അവന്റെ വസ്ത്രം വെളിച്ച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ർ അവനെ കൊല്ലുകയും മൂന്നാം നാൾ അവൻ ഉയിർത്തെഴുന്നേൽക്കയും ചെയ്യും” എന്നു പറഞ്ഞു; അവരോ ഏറ്റ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ഃഖ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ർ കഫർന്നഹൂമിൽ എത്തിയാറെ ദ്വിദ്രഹ്മപ്പണം വാങ്ങുന്നവർ പത്രൊസിന്റെ അടക്കൽ വന്നു: നിങ്ങളുടെ ഗു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്വിദ്രഹ്മപ്പണം കൊടുക്കുന്നില്ലയോ എന്നു ചോദിച്ചതിന്നു: ഉവ്വു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ൻ വീട്ടിൽ വന്നപ്പോൾ യേശു അവനോടു: “ശിമോനേ, നിനക്കു എന്തു തോന്നുന്നു? ഭൂമിയിലെ രാജാക്ക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ങ്കമോ കരമോ ആരോടു വാങ്ങുന്നു? പുത്രന്മാരോടോ അന്യരോടോ” എന്നു മുന്നിട്ടു ചോദിച്ചതി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്യരോടു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േശു അവനോടു: “എന്നാൽ പുത്രന്മാർ ഒഴിവുള്ളവര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എങ്കിലും നാം അവർക്കു ഇടർച്ച വരുത്താതിരിക്കേണ്ടതിന്നു നീ കടലീലേക്കു ചെന്നു ചൂണ്ടൽ ഇട്ടു ആദ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്ടുന്ന മീനിനെ എടുക്ക; അതിന്റെ വായ് തുറക്കുമ്പോൾ ഒരു ചതുർദ്രഹ്മപ്പണം കാണും; അതു എടുത്തു എന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ലെ വെള്ളയായി 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ം വേണ്ടി കൊടുക്ക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ോശെയും ഏലിയാവും അവനോടു സംഭാഷിക്കുന്നതായി അവർ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പ്പോൾ പത്രൊസ് യേശുവിനോടു: കർത്താവേ, നാം ഇവിടെ ഇരിക്കുന്നതു നന്നു; നിനക്കു സമ്മതമെങ്കിൽ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വിടെ മൂന്നു കുടിൽ ഉണ്ടാക്കാം ഒന്നു നിനക്കും ഒന്നു മോശെക്കും ഒന്നു ഏലീയാവിന്ന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ൻ പറയുമ്പോൾ തന്നേ പ്രകാശമുള്ളോരു മേഘം അവരുടെ മേൽ നിഴലിട്ടു; മേഘത്തിൽ നിന്നു: ഇവൻ എന്റെ പ്രീ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2026-09-07T03:55:48Z</dcterms:created>
  <dcterms:modified xsi:type="dcterms:W3CDTF">2026-09-07T03:55:48Z</dcterms:modified>
  <dc:title>മത്തായി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