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6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பாத்திரனே, தேவா,
தோத்திரந் துதியுமக்கே!
நேத்திரம் போல் முழு ராத்ரியுங்காத்தோய்;
நித்தியம் துதியுமக்க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த்துரு பயங்களின்றி - நல்ல
நித்திரை செய்ய எமை
பத்திரமாய்ச்சீ ராட்டி உறக்கியே
சுற்றிலுங் கோட்டையானாய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டிந்திருள் ஏகும்வரை - கண்ணின்
விழிகளை மூடாமல்,
துடி கொள் தாய்போல் படிமிசை எமது
துணை எனக் காத்தவ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ரிருள் அகன்றிடவே, - நல்ல
கதிரொளி திகழ்ந்திடவே,
பாரிதைப் புரட்டி உருளச் செய் தேகன
பாங்கு சீராக்கி வைத்தாய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ன்றைத் தினமிதிலும், -தொழில்
எந்தெந்த வகைகளிலும்,
உன் திரு மறைப்படி ஒழுகிட எமக்கருள்
ஊன்றியே காத்துக் கொள்வாய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பாத்திரனே, தேவா,
தோத்திரந் துதியுமக்கே!
நேத்திரம் போல் முழு ராத்ரியுங்காத்தோய்;
நித்தியம் துதியுமக்க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2026-07-30T15:13:20Z</dcterms:created>
  <dcterms:modified xsi:type="dcterms:W3CDTF">2026-07-30T15:13:20Z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