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3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o came down from heaven to earth ?
Jesus Christ our Saviour !
Came a child of lowly birth ?
Jesus Christ our Saviour !
Sound the chorus loud and clear
He hath brought salvation near ;
None so precious,none so dear:
Jesus Christ our Saviour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o was lifted on the tree ?
Jesus Christ our Saviour !
There to ransom you and me ?
Jesus Christ our Saviour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o hath promised to forgive ?
Jesus Christ our Saviour !
Who hath said, Believe and live
Jesus Christ our Saviour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o is now enthroned above ?
Jesus Christ our Saviour !
Whom should we obey and love ?
Jesus Christ our Saviour 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Who again from heaven shall come ?
Jesus Christ our Saviour !
Take to glory all His own ?
Jesus Christ our Saviour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2026-09-15T09:54:34Z</dcterms:created>
  <dcterms:modified xsi:type="dcterms:W3CDTF">2026-09-15T09:54:34Z</dcterms:modified>
  <dc:title>Hymn : 75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