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3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ell me the Old, Old Story 
Of unseen things above, 
Of Jesus and His glory, 
Of Jesus and His love. 
Tell me the Story simply, 
As to a little child, 
For I am weak and weary, 
And helpless and defiled 
Tell me the Old, Old Story 
Of Jesus and His lov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ell me the Story slowly, 
That I may take it in — 
That wonderful redemption, 
God's remedy for sin. 
Tell me the Story often, 
For I forget so soon ; 
The  early dew  of morning 
Has passed away at no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Tell me the Story softly, 
With earnest tones and grave ; 
Remember ! I'm the sinner 
Whom Jesus came to save. 
Tell me that Story always, 
If you would really be, 
In any time of trouble, 
A comforter to 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Tell me the same Old Story, 
When you have cause to fear 
That this world's empty glory 
Is costing me too dear. 
Yes, and when that world's glory 
Is dawning on my soul, 
Tell me the Old, Old Story : 
Christ Jesus makes thee whole. ]]></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2026-07-30T15:24:40Z</dcterms:created>
  <dcterms:modified xsi:type="dcterms:W3CDTF">2026-07-30T15:24:40Z</dcterms:modified>
  <dc:title>Hymn : 1131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