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71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h, let us all endeavour, with all our heart and might, 
To serve our Lord and Master, and in His work delight ;
Remembering that service must come before reward ; 
That joy must flow from doing the 
Father's will and word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Christ . . and the Church . . our all, O 
Lord, we give ! 
For Christ . . . and the Church, . . oh, may we ever live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let us all endeavour the world for Christ to win ; 
To search the streets and highways for 
souls to save from sin ; 
To send the blessed tidings to all the 
world around,  
Till every race and nation shall hear the joyful soun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let us all endeavour the Church 
of Christ to build, [it to yield ; 
Be faithful in its service, our all for 
Its ordinances follow, its means of 
grace attend ;  
Thus grow in Christlike power until our life shall en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2026-07-30T15:30:45Z</dcterms:created>
  <dcterms:modified xsi:type="dcterms:W3CDTF">2026-07-30T15:30:45Z</dcterms:modified>
  <dc:title>Hymn : 1109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