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79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 வல்லவரே நல்லவரே
ஆராதனை ஆராதனை அற்புதரே அதிசயமே
உந்தன் நாமம் உயர்த்தியே பாடிடுவேன்
உயிர் உள்ள நாளெல்லாம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வங்கள் எமக்காய் சுமந்தவரே
உமக்கே ஆராதனை
பாடுகள் எனக்காய் சகித்தவரே
உமக்கே ஆராதன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ஆவியின் வரங்களைத் தந்தவரே
உமக்கே ஆராதனை
அபிஷேகம் எனக்காய் தந்தவரே
உமக்கே ஆராதன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ரணத்தை எனக்காய் ஜெயித்தவரே
உமக்கே ஆராதனை
பாதாள வல்லமை தகர்த்தீரே
உமக்கே ஆராதன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2026-07-30T20:01:39Z</dcterms:created>
  <dcterms:modified xsi:type="dcterms:W3CDTF">2026-07-30T20:01:39Z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