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லதுபாரிசத்தில் வாலிபர் எழும்பி என் கால்களைத் தவறிவிழப்பண்ணி, தங்கள் கேடான வழிகளை எனக்கு நேராக ஆயத்தப்படுத்து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வலதுபாரிசத்தில் வாலிபர் எழும்பி என் கால்களைத் தவறிவிழப்பண்ணி, தங்கள் கேடான வழிகளை எனக்கு நேராக ஆயத்தப்படுத்து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பாதையைக் கெடுத்து என் ஆபத்தை வர்த்திக்கப்பண்ணுகிறார்கள்; அதற்கு அவர்களுக்கு ஒத்தாசைபண்ணுகிறவர்கள் தேவையில்ல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ரிதான திறப்புண்டாக்கி, தாங்கள் கெடுத்த வழியில் புரண்டுவர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ெரிதான திறப்புண்டாக்கி, தாங்கள் கெடுத்த வழியில் புரண்டுவர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யங்கரங்கள் என்மேல் திரும்பிவருகிறது, அவைகள் காற்றைப்போல என் ஆத்துமாவைப் பின்தொடருகிறது; என் சுகவாழ்வு ஒரு மேகத்தைப்போல் கடந்து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யங்கரங்கள் என்மேல் திரும்பிவருகிறது, அவைகள் காற்றைப்போல என் ஆத்துமாவைப் பின்தொடருகிறது; என் சுகவாழ்வு ஒரு மேகத்தைப்போல் கடந்துபோய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இப்போது என் ஆத்துமா என்னில் முறிந்துபோயிற்று; உபத்திரவத்தின் நாட்கள் என்னைப் பிடித்துக்கொண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ாக்காலத்திலே என் எலும்புகள் துளைக்கப்பட்டு, என் நரம்புகளுக்கு இளைப்பாறுதல் இல்லாத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ோயின் உக்கிரத்தினால் என் உடுப்பு வேறுபட்டுப்போயிற்று; அது என் அங்கியின் கழுத்துப்பட்டையைப்போல, என்னைச் சுற்றிக்கொண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ெடிகளுக்குள் இருக்கிற தழைகளைப் பிடுங்குவார்கள்; காட்டுப்பூண்டுகளின் கிழங்குகள் அவர்களுக்கு ஆகாரமாயிரு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ோயின் உக்கிரத்தினால் என் உடுப்பு வேறுபட்டுப்போயிற்று; அது என் அங்கியின் கழுத்துப்பட்டையைப்போல, என்னைச் சுற்றிக்கொண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ேற்றிலே தள்ளப்பட்டேன்; தூளுக்கும் சாம்பலுக்கும் ஒப்பான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்மை நோக்கிக் கூப்பிடுகிறேன்; நீர் எனக்கு மறுஉத்தரவு கொடாதிருக்கிறீர்; கெஞ்சிநிற்கிறேன், என்மேல் பாராமுகமாயிருக்கிறீ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என்மேல் கொடூரமுள்ளவராக மாறினீர்; உம்முடைய கரத்தின் வல்லமையால் என்னை விரோதிக்கிறீ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ோ என்னிலும் இளவயதானவர்கள் என்னைப் பரியாசம்பண்ணுகிறார்கள்; இவர்களுடைய பிதாக்களை நான் என் மந்தையைக் காக்கும் நாய்களோடே வைக்கவுங்கூட வெட்கப்பட்டிருப்ப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ோ என்னிலும் இளவயதானவர்கள் என்னைப் பரியாசம்பண்ணுகிறார்கள்; இவர்களுடைய பிதாக்களை நான் என் மந்தையைக் காக்கும் நாய்களோடே வைக்கவுங்கூட வெட்கப்பட்டிர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ர் என்னைத் தூக்கி, என்னைக் காற்றிலே பறக்கவிட்டு, என்னைப் பயத்தினால் உருகிப்போகப்பண்ணுகிற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விருத்தாப்பியத்தினாலே பெலனற்றுப்போன அவர்கள் கைகளினால் எனக்கு என்ன உதவியிரு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கல ஜீவாத்துமாக்களுக்கும் குறிக்கப்பட்ட தாவரமாகிய மரணத்துக்கு என்னை ஒப்புக்கொடுப்பீர் என்று அறிவ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ைச்சலினாலும் பசியினாலும் அவர்கள் வாடி, வெகுநாளாய்ப் பாழும் வெறுமையுமான அந்தரவெளிக்கு ஓடிப்போய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மனுஷரின் நடுவிலிருந்து துரத்தப்பட்டார்கள்; கள்ளனைத் துரத்துகிறதுபோல கள்ளன் கள்ளன் என்று அவர்களைத் துரத்திவிட்டார்கள்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ுறைச்சலினாலும் பசியினாலும் அவர்கள் வாடி, வெகுநாளாய்ப் பாழும் வெறுமையுமான அந்தரவெளிக்கு ஓடிப்போய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நான் யாதொருவனை அவன் ஆபத்திலே தவிக்கப்பண்ணினதும்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துன்னாளைக் கண்டவனுக்காக நான் அழாதிருந்ததும், எளியவனுக்காக என் ஆத்துமா வியாகுலப்படாதிருந்ததும் உண்டானால், அவர் என் மனுவுக்கு இடங்கொடாமல், எனக்கு விரோதமாய்த் தமது கையை நீட்டுவார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ன்மைக்குக் காத்திருந்த எனக்குத் தீமை வந்தது; வெளிச்சத்தை வரப் பார்த்துக்கொண்டிருந்த எனக்கு இருள் வந்த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ன்மைக்குக் காத்திருந்த எனக்குத் தீமை வந்தது; வெளிச்சத்தை வரப் பார்த்துக்கொண்டிருந்த எனக்கு இருள் வ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குடல்கள் கொதித்து, அமராதிருக்கிறது; உபத்திரவநாட்கள் என்மேல் வ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வெயில் படாதிருந்தும், நான் கறுகறுத்துத் திரிகிறேன்; நான் சபையிலிருந்து எழுந்திருக்கும்போது அலறு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நான் மலைப்பாம்புகளுக்குச் சகோதரனும், கோட்டான்களுக்குத் தோழனுமான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தோல் என்மேல் கறுத்துப்போயிற்று; என் எலும்புகள் உஷ்ணத்தினால் காய்ந்துபோயிற்ற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சுரமண்டலம் புலம்பலாகவும், என் கின்னரம் அழுகிறவர்களின் ஓலமாகவும் மாறின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கள் பள்ளத்தாக்குகளின் வெடிப்புகளிலும், பூமியின் கெபிகளிலும், கன்மலைகளிலும் போய் குடியிருந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ெடிகளுக்குள்ளிருந்து கதறி, காஞ்சொறிகளின்கீழ் ஒதுங்க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மூடரின் மக்களும், நீசரின் பிள்ளைகளும், தேசத்திலிருந்து துரத்துண்டவர்களுமாய் இ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னாலும் இப்போது நான் அவர்களுக்குப் பாட்டும் பழமொழியும் ஆ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ை அருவருத்து, எனக்குத் தூரமாகி என் முகத்துக்கு முன்பாகத் துப்பக் கூசாத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ன் கட்டின கட்டை அவர் அவிழ்த்து, என்னைச் சிறுமைப்படுத்தினபடியினால், அவர்களும் கடிவாளத்தை என் முகத்துக்கு முன்பாக உதறிவிட்ட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Upon my right hand rise the youth; they push away my feet, and they raise up against me the w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ir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ruin my path, they set forward my calamity, they have no help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came upon me as a wide breaking in of waters: in the desolation they rolled themselves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Terrors are turned upon me: they pursue my soul as the wind: and my welfare passes away as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u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now my soul is poured out upon me; the days of affliction have taken hold upon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My bones are pierced in me in the night season: and my sinews take no 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the great force of my disease is my garment changed: it binds me about as the collar of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o cut up mallows by the bushes, and juniper roots for their f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has cast me into the mire, and I am become like dust and ash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 cry unto you, and you do not hear me: I stand up, and you regard m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are become cruel to me: with your strong hand you oppose yourself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now they that are younger than I have me in derision, whose fathers I would have disdained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set with the dogs of my floc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You lift me up to the wind; you cause me to ride upon it, and dissolve my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ea, whereto might the strength of their hands profit me, in whom old age was perish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I know that you will bring me to death, and to the house appointed for all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lack and famine they were solitary; fleeing into the wilderness in former time desolate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y were driven forth from among men, (they cried after them as after a thief;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evertheless he will not stretch out his hand to the grave, though they cry in his 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Did not I weep for him that was in trouble? was not my soul grieved for the po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When I looked for good, then evil came unto me: and when I waited for light, there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My bowels boiled, and rested not: the days of affliction prevented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 went mourning without the sun: I stood up, and I cried in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I am a brother to dragons, and a companion to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My skin is black upon me, and my bones are burned with h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My harp also is turned to mourning, and my organ into the voice of them that w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o dwell in the cliffs of the valleys, in caves of the earth, and in the rock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mong the bushes they brayed; under the nettles they were gather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were children of fools, yea, children of base men: they were viler tha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now am I their song, yea, I am their by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y detest me, they flee far from me, and spare not to spit in my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ecause he has loosed my cord, and afflicted me, they have also let loose the bridle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2026-06-03T15:17:56Z</dcterms:created>
  <dcterms:modified xsi:type="dcterms:W3CDTF">2026-06-03T15:17:56Z</dcterms:modified>
  <dc:title>யோபு : 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