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ிலத்தினுடைய சகலவிதச் செடிகளும் பூமியின்மேல் இன்னும் உண்டாகவில்லை, நிலத்தினுடைய சகலவிதப் பூண்டுகளும் இன்னும் முளைக்கவில்லை; ஏனெனில் தேவனாகிய கர்த்தர் பூமியின்மேல் இன்னும் மழையைப் பெய்யப்பண்ணவில்லை; நிலத்தைப் பண்படுத்த மனுஷனும் இருந்தத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ூடுபனி பூமியிலிருந்து எழும்பி, பூமியையெல்லாம் நனைத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ாகிய கர்த்தர் மனுஷனைப் பூமியின் மண்ணினாலே உருவாக்கி, ஜீவசுவாசத்தை அவன் நாசியிலே ஊதினார், மனுஷன் ஜீவாத்துமாவா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ாகிய கர்த்தர் மனுஷனைப் பூமியின் மண்ணினாலே உருவாக்கி, ஜீவசுவாசத்தை அவன் நாசியிலே ஊதினார், மனுஷன் ஜீவாத்துமாவா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ாகிய கர்த்தர் கிழக்கே ஏதேன் என்னும் ஒரு தோட்டத்தை உண்டாக்கி, தாம் உருவாக்கின மனுஷனை அதிலே வைத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ாகிய கர்த்தர் கிழக்கே ஏதேன் என்னும் ஒரு தோட்டத்தை உண்டாக்கி, தாம் உருவாக்கின மனுஷனை அதிலே வைத்த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ாகிய கர்த்தர், பார்வைக்கு அழகும் புசிப்புக்கு நலமுமான சகலவித விருட்சங்களையும், தோட்டத்தின் நடுவிலே ஜீவவிருட்சத்தையும், நன்மை தீமை அறியத்தக்க விருட்சத்தையும் பூமியிருந்து முளைக்கப்பண்ண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ாகிய கர்த்தர், பார்வைக்கு அழகும் புசிப்புக்கு நலமுமான சகலவித விருட்சங்களையும், தோட்டத்தின் நடுவிலே ஜீவவிருட்சத்தையும், நன்மை தீமை அறியத்தக்க விருட்சத்தையும் பூமியிருந்து முளைக்கப்பண்ணி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ோட்டத்துக்குத் தண்ணீர் பாயும்படி ஏதேனிலிருந்து ஒரு நதி ஓடி, அங்கேயிருந்து பிரிந்து நாலு பெரிய ஆறுகளாய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ுதலாம் ஆற்றுக்குப் பைசோன் என்று பேர், அது ஆவிலா தேசம் முழுவதையும் சுற்றி ஓடும்; அவ்விடத்திலே பொன் விளைய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்விதமாக வானமும் பூமியும், அவைகளின் சர்வசேனையும் உண்டாக்கப்பட்டுத் தீர்ந்தன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ுதலாம் ஆற்றுக்குப் பைசோன் என்று பேர், அது ஆவிலா தேசம் முழுவதையும் சுற்றி ஓடும்; அவ்விடத்திலே பொன் விளைய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த் தேசத்தின் பொன் நல்லது; அவ்விடத்திலே பிதோலாகும், கோமேதகக் கல்லும் உண்ட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ண்டாம் ஆற்றுக்குக் கீகோன் என்று பேர், அது எத்தியோப்பியா தேசம் முழுவதையும் சுற்றி ஓ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ன்றாம் ஆற்றுக்கு இதெக்கேல் என்று பேர், அது அசீரியாவுக்குக் கிழக்கே ஓடும்; நாலாம் ஆற்றுக்கு ஐபிராத் என்று பே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ன்றாம் ஆற்றுக்கு இதெக்கேல் என்று பேர், அது அசீரியாவுக்குக் கிழக்கே ஓடும்; நாலாம் ஆற்றுக்கு ஐபிராத் என்று பே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ாகிய கர்த்தர் மனுஷனை ஏதேன் தோட்டத்தில் அழைத்துக் கொண்டுவந்து, அதைப் பண்படுத்தவும் காக்கவும் வைத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ாகிய கர்த்தர் மனுஷனை ஏதேன் தோட்டத்தில் அழைத்துக் கொண்டுவந்து, அதைப் பண்படுத்தவும் காக்கவும் வைத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ாகிய கர்த்தர் மனுஷனை நோக்கி: நீ தோட்டத்திலுள்ள சகல விருட்சத்தின் கனியையும் புசிக்கவே புசிக்கலா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ாலும் நன்மை தீமை அறியத்தக்க விருட்சத்தின் கனியைப் புசிக்கவேண்டாம்; அதை நீ புசிக்கும் நாளில் சாகவே சாவாய் என்று கட்டளையி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ாலும் நன்மை தீமை அறியத்தக்க விருட்சத்தின் கனியைப் புசிக்கவேண்டாம்; அதை நீ புசிக்கும் நாளில் சாகவே சாவாய் என்று கட்டளையி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் தாம் செய்த தம்முடைய கிரியையை ஏழாம் நாளிலே நிறைவேற்றி, தாம் உண்டாக்கின தம்முடைய கிரியைகளை எல்லாம் முடித்தபின்பு, ஏழாம் நாளிலே ஓய்ந்திருந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தேவனாகிய கர்த்தர்: மனுஷன் தனிமையாயிருப்பது நல்லதல்ல, ஏற்ற துணையை அவனுக்கு உண்டாக்குவே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தேவனாகிய கர்த்தர்: மனுஷன் தனிமையாயிருப்பது நல்லதல்ல, ஏற்ற துணையை அவனுக்கு உண்டாக்குவே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ாகிய கர்த்தர் வெளியின் சகலவித மிருகங்களையும் ஆகாயத்தின் சகலவிதப் பறவைகளையும் மண்ணினாலே உருவாக்கி, ஆதாம் அவைகளுக்கு என்ன பேரிடுவான் என்று பார்க்கும்படி அவைகளை அவனிடத்தில் கொண்டுவந்தார்; அந்தந்த ஜீவஜந்துக்கு ஆதாம் எந்தெந்தப் பேரிட்டானோ அதுவே அதற்குப் பேராயிற்ற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ாகிய கர்த்தர் வெளியின் சகலவித மிருகங்களையும் ஆகாயத்தின் சகலவிதப் பறவைகளையும் மண்ணினாலே உருவாக்கி, ஆதாம் அவைகளுக்கு என்ன பேரிடுவான் என்று பார்க்கும்படி அவைகளை அவனிடத்தில் கொண்டுவந்தார்; அந்தந்த ஜீவஜந்துக்கு ஆதாம் எந்தெந்தப் பேரிட்டானோ அதுவே அதற்குப் பேராயிற்ற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ாகிய கர்த்தர் வெளியின் சகலவித மிருகங்களையும் ஆகாயத்தின் சகலவிதப் பறவைகளையும் மண்ணினாலே உருவாக்கி, ஆதாம் அவைகளுக்கு என்ன பேரிடுவான் என்று பார்க்கும்படி அவைகளை அவனிடத்தில் கொண்டுவந்தார்; அந்தந்த ஜீவஜந்துக்கு ஆதாம் எந்தெந்தப் பேரிட்டானோ அதுவே அதற்குப் பேராயிற்ற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ஆதாம் சகலவித நாட்டுமிருகங்களுக்கும், ஆகாயத்துப் பறவைகளுக்கும், சகலவிதக் காட்டுமிருகங்களுக்கும் பேரிட்டான்; ஆதாமுக்கோ ஏற்ற துணை இன்னும் காணப்பட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ஆதாம் சகலவித நாட்டுமிருகங்களுக்கும், ஆகாயத்துப் பறவைகளுக்கும், சகலவிதக் காட்டுமிருகங்களுக்கும் பேரிட்டான்; ஆதாமுக்கோ ஏற்ற துணை இன்னும் காணப்பட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தேவனாகிய கர்த்தர் ஆதாமுக்கு அயர்ந்த நித்திரையை வரப்பண்ணினார், அவன் நித்திரையடைந்தான்; அவர் அவன் விலா எலும்புகளில் ஒன்றை எடுத்து, அந்த இடத்தைச் சதையினால் அடைத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தேவனாகிய கர்த்தர் ஆதாமுக்கு அயர்ந்த நித்திரையை வரப்பண்ணினார், அவன் நித்திரையடைந்தான்; அவர் அவன் விலா எலும்புகளில் ஒன்றை எடுத்து, அந்த இடத்தைச் சதையினால் அடைத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ாகிய கர்த்தர் தாம் மனுஷனில் எடுத்த விலா எலும்பை மனுஷியாக உருவாக்கி, அவளை மனுஷனிடத்தில் கொண்டு வந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் தாம் செய்த தம்முடைய கிரியையை ஏழாம் நாளிலே நிறைவேற்றி, தாம் உண்டாக்கின தம்முடைய கிரியைகளை எல்லாம் முடித்தபின்பு, ஏழாம் நாளிலே ஓய்ந்திருந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ாகிய கர்த்தர் தாம் மனுஷனில் எடுத்த விலா எலும்பை மனுஷியாக உருவாக்கி, அவளை மனுஷனிடத்தில் கொண்டு வந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தாம்: இவள் என் எலும்பில் எலும்பும், என் மாம்சத்தில் மாம்சமுமாய் இருக்கிறாள்; இவள் மனுஷனில் எடுக்கப்பட்டபடியினால் மனுஷி என்னப்படுவாள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தாம்: இவள் என் எலும்பில் எலும்பும், என் மாம்சத்தில் மாம்சமுமாய் இருக்கிறாள்; இவள் மனுஷனில் எடுக்கப்பட்டபடியினால் மனுஷி என்னப்படுவாள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ினிமித்தம் புருஷன் தன் தகப்பனையும் தன் தாயையும் விட்டு, தன் மனைவியோடே இசைந்திருப்பான்; அவர்கள் ஒரே மாம்சமாயிருப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ாமும் அவன் மனைவியுமாகிய இருவரும் நிர்வாணிகளாயிருந்தும், வெட்கப்படாத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தாம் சிருஷ்டித்து உண்டுபண்ணின தம்முடைய கிரியைகளையெல்லாம் முடித்தபின்பு அதிலே ஓய்ந்திருந்தபடியால், தேவன் ஏழாம் நாளை ஆசீர்வதித்து, அதைப் பரிசுத்தமாக்கி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தாம் சிருஷ்டித்து உண்டுபண்ணின தம்முடைய கிரியைகளையெல்லாம் முடித்தபின்பு அதிலே ஓய்ந்திருந்தபடியால், தேவன் ஏழாம் நாளை ஆசீர்வதித்து, அதைப் பரிசுத்தமாக்கி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ாகிய கர்த்தர் பூமியையும் வானத்தையும் உண்டாக்கின நாளிலே, வானமும் பூமியும், சிருஷ்டிக்கப்பட்ட வரலாறு இவை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ாகிய கர்த்தர் பூமியையும் வானத்தையும் உண்டாக்கின நாளிலே, வானமும் பூமியும், சிருஷ்டிக்கப்பட்ட வரலாறு இவை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ிலத்தினுடைய சகலவிதச் செடிகளும் பூமியின்மேல் இன்னும் உண்டாகவில்லை, நிலத்தினுடைய சகலவிதப் பூண்டுகளும் இன்னும் முளைக்கவில்லை; ஏனெனில் தேவனாகிய கர்த்தர் பூமியின்மேல் இன்னும் மழையைப் பெய்யப்பண்ணவில்லை; நிலத்தைப் பண்படுத்த மனுஷனும் இருந்தத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ृथ्वी पर जल नहीं बरसाया था, और भूमि पर खेती करने के लिये मनुष्य भी नहीं थ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ौभी कोहरा पृथ्वी से उठता था जिस से सारी भूमि सिंच जाती थ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होवा परमेश्वर ने आदम को भूमि की मिट्टी से रचा और उसके नथनों में जीवन का श्वास फूंक दिया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दम जीवता प्राणी बन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होवा परमेश्वर ने पूर्व की ओर अदन देश में एक वाटिका लगाई; और वहां आदम को जिसे उसने रचा था, र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यहोवा परमेश्वर ने भूमि से सब भांति के वृक्ष, जो देखने में मनोहर और जिनके फल खाने में अच्छे ह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गाए, और वाटिका के बीच में जीवन के वृक्ष को और भले या बुरे के ज्ञान के वृक्ष को भी लग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 वाटिका को सींचने के लिये एक महानदी अदन से निकली और वहां से आगे बहकर चार धारा में ह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हिली धारा का नाम पीशोन है, यह वही है जो हवीला नाम के सारे देश को जहां सोना मिलता है घेर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ों आकाश और पृथ्वी और उनकी सारी सेना का बनाना समाप्त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 देश का सोना चोखा होता है, वहां मोती और सुलैमानी पत्थर भी मिल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दूसरी नदी का नाम गीहोन है, यह वही है जो कूश के सारे देश को घेरे हुए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तीसरी नदी का नाम हिद्देकेल है, यह वही है जो अश्शूर के पूर्व की ओर बहती है। और चौथी नदी का न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रा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यहोवा परमेश्वर ने आदम को ले कर अदन की वाटिका में रख दिया, कि वह उस में काम करे और उसकी रक्ष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यहोवा परमेश्वर ने आदम को यह आज्ञा दी, कि तू वाटिका के सब वृक्षों का फल बिना खटके खा सकता है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 भले या बुरे के ज्ञान का जो वृक्ष है, उसका फल तू कभी न खाना: क्योंकि जिस दिन तू उसका फल खा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ी दिन अवश्य मर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परमेश्वर ने अपना काम जिसे वह करता था सातवें दिन समाप्त किया। और उसने अपने किए हुए सारे काम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फिर यहोवा परमेश्वर ने कहा, आदम का अकेला रहना अच्छा नहीं; मैं उसके लिये एक ऐसा सहायक बनाऊंगा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से मेल ख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यहोवा परमेश्वर भूमि में से सब जाति के बनैले पशुओं, और आकाश के सब भाँति के पक्षियों को रच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दम के पास ले आया कि देखें, कि वह उनका क्या क्या नाम रखता है; और जिस जिस जीवित प्राणी का जो जो न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दम ने रखा वही उसका नाम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ो आदम ने सब जाति के घरेलू पशुओं, और आकाश के पक्षियों, और सब जाति के बनैले पशुओं के नाम रख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आदम के लिये कोई ऐसा सहायक न मिला जो उससे मेल खा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यहोवा परमेश्वर ने आदम को भारी नीन्द में डाल दिया, और जब वह सो गया तब उसने उसकी एक पसली निका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उसकी सन्ती मांस भ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यहोवा परमेश्वर ने उस पसली को जो उसने आदम में से निकाली थी, स्त्री बना दिया; और उसको आदम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तवें दिन विश्राम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ले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आदम ने कहा अब यह मेरी हड्डियों में की हड्डी और मेरे मांस में का मांस है: सो इसका नाम न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, क्योंकि यह नर में से निकाली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स कारण पुरूष अपने माता पिता को छोड़कर अपनी पत्नी से मिला रहेगा और वे एक तन बने रह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आदम और उसकी पत्नी दोनो नंगे थे, पर लजाते न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परमेश्वर ने सातवें दिन को आशीष दी और पवित्र ठहराया; क्योंकि उस में उसने अपनी सृष्टि की रचन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रे काम से विश्राम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आकाश और पृथ्वी की उत्पत्ति का वृत्तान्त यह है कि जब वे उत्पन्न हुए अर्थात जिस दिन यहोवा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पृथ्वी और आकाश को बनाय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मैदान का कोई पौधा भूमि पर न था, और न मैदान का कोई छोटा पेड़ उगा था, क्योंकि यहोवा परमेश्वर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2026-08-02T21:11:49Z</dcterms:created>
  <dcterms:modified xsi:type="dcterms:W3CDTF">2026-08-02T21:11:49Z</dcterms:modified>
  <dc:title>ஆதியாகமம்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