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here, and that to bless us 
With the Spirit's quickening power; 
See, the cloud already bending 
Waits to drop the grateful sh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it come, . . O Lord, we pray Thee! 
Let the shower. . of blessing fall; 
We are wait - - ing, we are waiting;
Oh revive . . the hearts of all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is here ! we feel His presence 
In this consecrated place ; 
But we need the soul refreshing 
Of His free, unbounded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is here ! oh, then believing, 
Bring to Him our one desire, 
That His love may now be kindled, 
Till its flame each heart inspi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aviour, grant the prayer we offer 
While in simple faith we bow ; 
From the windows of Thy mercy 
Pour us out a blessing n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2026-07-30T22:07:02Z</dcterms:created>
  <dcterms:modified xsi:type="dcterms:W3CDTF">2026-07-30T22:07:02Z</dcterms:modified>
  <dc:title>Hymn : 307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