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3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ந்நாள் எழுந்த வேந்தர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அரசாள்வீ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த்து ஆர்ப்பரிப்போம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லாரும் உம்மைப் போற்ற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ுயிர்த்திருக்கிற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ாத ஜீவன் அருள்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ல்லேலூயா! அல்லேலூயா!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து போர் முடிந்த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வெற்றி ஆயிற்ற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ம்பீர ஸ்துதி செய்வ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ொடூர சாவை மேற்கொண்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 சேனையை வென்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ஸ்தோத்திரப் பாட்டைப் பெற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2026-07-30T21:15:16Z</dcterms:created>
  <dcterms:modified xsi:type="dcterms:W3CDTF">2026-07-30T21:15:16Z</dcterms:modified>
  <dc:title>துதிப் பாடல்கள் : 105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