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presProps" Target="presProps.xml"/>
  <Relationship Id="rId21" Type="http://schemas.openxmlformats.org/officeDocument/2006/relationships/viewProps" Target="viewProps.xml"/>
  <Relationship Id="rId2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48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்னல்கள் துன்பங்கள் மிகுந்த உலகில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ன்னதர் வாக்களித்த வார்த்தை உண்ட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ண்ணி முடியாத அதிசய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ண்களால் காண்பீர்கள் அதிசீக்கிரத்த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ப்புறம் இடப்புறம் சாய்ந்து போன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ழிதவறி நாம் நடந்து சென்றால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துதான் வழி இதிலே நடந்து செல்லுங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 சப்தம் நம் இதயத்தில் ஒலிக்கும்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லாய் இருக்கின்றார் கருணை காட்ட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ு கரம் அசைத்து ஓடி வ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தி செய்பவர் இரக்கம் உள்ளவர் (உன்மேல்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துருகும்படி காத்திருப்பவர் – நீத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ீயோன் மக்களே எருசலேம் குடிகள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 ஒருபோதும் அழமாட்டீர்கள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ூப்பிடும் குரலுக்கு செவிசாய்க்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ேட்ட உடனேயே பதில் தருகின்ற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31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1">
  <a:themeElements>
    <a:clrScheme name="Theme3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2026-07-30T21:56:29Z</dcterms:created>
  <dcterms:modified xsi:type="dcterms:W3CDTF">2026-07-30T21:56:29Z</dcterms:modified>
  <dc:title>துதிப் பாடல்கள் : 314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