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ின்பு சாமுவேல்: நான் உங்களுக்காகக் கர்த்தரை மன்றாடும்படிக்கு, இஸ்ரவேலர் எல்லாரையும் மிஸ்பாவிலே கூட்டுங்கள் என்ற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ின்பு சாமுவேல்: நான் உங்களுக்காகக் கர்த்தரை மன்றாடும்படிக்கு, இஸ்ரவேலர் எல்லாரையும் மிஸ்பாவிலே கூட்டுங்கள் என்ற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கள் அப்படியே மிஸ்பாவிலே கூடிவந்து தண்ணீர் மொண்டு, கர்த்தருடைய சந்நிதியில் ஊற்றி, அன்றைய தினம் உபவாசம்பண்ணி, கர்த்தருக்கு விரோதமாய்ப் பாவஞ்செய்தோம் என்று அங்கே சொன்னார்கள்; மிஸ்பாவிலே சாமுவேல் இஸ்ரவேல் புத்திரரை நியாயம் விசாரித்துக்கொண்டிருந்த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கள் அப்படியே மிஸ்பாவிலே கூடிவந்து தண்ணீர் மொண்டு, கர்த்தருடைய சந்நிதியில் ஊற்றி, அன்றைய தினம் உபவாசம்பண்ணி, கர்த்தருக்கு விரோதமாய்ப் பாவஞ்செய்தோம் என்று அங்கே சொன்னார்கள்; மிஸ்பாவிலே சாமுவேல் இஸ்ரவேல் புத்திரரை நியாயம் விசாரித்துக்கொண்டிருந்த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ஸ்ரவேல் புத்திரர் மிஸ்பாவிலே கூடிவந்ததைப் பெலிஸ்தர் கேள்விப்பட்டபோது, பெலிஸ்தரின் அதிபதிகள் இஸ்ரவேலுக்கு விரோதமாக எதிர்த்து வந்தார்கள்; அதை இஸ்ரவேல் புத்திரர் கேட்டு, பெலிஸ்தரினிமித்தம் பயப்பட்டு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ஸ்ரவேல் புத்திரர் மிஸ்பாவிலே கூடிவந்ததைப் பெலிஸ்தர் கேள்விப்பட்டபோது, பெலிஸ்தரின் அதிபதிகள் இஸ்ரவேலுக்கு விரோதமாக எதிர்த்து வந்தார்கள்; அதை இஸ்ரவேல் புத்திரர் கேட்டு, பெலிஸ்தரினிமித்தம் பயப்பட்டு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ாமுவேலை நோக்கி: நம்முடைய தேவனாகிய கர்த்தர் எங்களைப் பெலிஸ்தரின் கைக்கு நீங்கலாக்கி ரட்சிக்கும்படிக்கு, எங்களுக்காக அவரை நோக்கி ஓயாமல் வேண்டிக்கொள்ளும் என்ற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ாமுவேலை நோக்கி: நம்முடைய தேவனாகிய கர்த்தர் எங்களைப் பெலிஸ்தரின் கைக்கு நீங்கலாக்கி ரட்சிக்கும்படிக்கு, எங்களுக்காக அவரை நோக்கி ஓயாமல் வேண்டிக்கொள்ளும் என்ற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சாமுவேல் பால்குடிக்கிற ஒரு ஆட்டுக்குட்டியைப் பிடித்து, அதைக் கர்த்தருக்குச் சர்வாங்க தகனபலியாகச் செலுத்தி, இஸ்ரவேலுக்காகக் கர்த்தரை நோக்கி வேண்டிக்கொண்டான்; கர்த்தர் அவனுக்கு மறுமொழி அருளிச் செய்த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சாமுவேல் பால்குடிக்கிற ஒரு ஆட்டுக்குட்டியைப் பிடித்து, அதைக் கர்த்தருக்குச் சர்வாங்க தகனபலியாகச் செலுத்தி, இஸ்ரவேலுக்காகக் கர்த்தரை நோக்கி வேண்டிக்கொண்டான்; கர்த்தர் அவனுக்கு மறுமொழி அருளிச் செய்த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ப்படியே கீரியாத்யாரீமின் மனுஷர் வந்து, கர்த்தருடைய பெட்டியை எடுத்து, மேட்டின் மேலிருக்கிற அபினதாபின் வீட்டிலே கொண்டு வந்து வைத்து, கர்த்தருடைய பெட்டியைக் காக்கும்படிக்கு, அவன் குமாரனாகிய எலெயாசாரைப் பரிசுத்தப்படுத்தின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சாமுவேல் சர்வாங்க தகனபலியைச் செலுத்துகையில், பெலிஸ்தர் இஸ்ரவேலின்மேல் யுத்தம்பண்ண நெருங்கினார்கள்; கர்த்தர் மகா பெரிய இடிமுழக்கங்களைப் பெலிஸ்தர்மேல் அந்நாளிலே முழங்கப்பண்ணி, அவர்களைக் கலங்கடித்ததினால், அவர்கள் இஸ்ரவேலுக்கு முன்பாகப் பட்டு விழுந்த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சாமுவேல் சர்வாங்க தகனபலியைச் செலுத்துகையில், பெலிஸ்தர் இஸ்ரவேலின்மேல் யுத்தம்பண்ண நெருங்கினார்கள்; கர்த்தர் மகா பெரிய இடிமுழக்கங்களைப் பெலிஸ்தர்மேல் அந்நாளிலே முழங்கப்பண்ணி, அவர்களைக் கலங்கடித்ததினால், அவர்கள் இஸ்ரவேலுக்கு முன்பாகப் பட்டு விழுந்த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சாமுவேல் சர்வாங்க தகனபலியைச் செலுத்துகையில், பெலிஸ்தர் இஸ்ரவேலின்மேல் யுத்தம்பண்ண நெருங்கினார்கள்; கர்த்தர் மகா பெரிய இடிமுழக்கங்களைப் பெலிஸ்தர்மேல் அந்நாளிலே முழங்கப்பண்ணி, அவர்களைக் கலங்கடித்ததினால், அவர்கள் இஸ்ரவேலுக்கு முன்பாகப் பட்டு விழுந்த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இஸ்ரவேலர் மிஸ்பாவிலிருந்து பெலிஸ்தரைப் பின் தொடர்ந்துபோய், பெத்காரீம் பள்ளத்தாக்குமட்டும் அவர்களை முறிய அடித்த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சாமுவேல் ஒரு கல்லை எடுத்து, மிஸ்பாவுக்கும் சேனுக்கும் நடுவாக நிறுத்தி, இம்மட்டும் கர்த்தர் எங்களுக்கு உதவிசெய்தார் என்று சொல்லி, அதற்கு எபெனேசர் என்று பேரிட்ட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சாமுவேல் ஒரு கல்லை எடுத்து, மிஸ்பாவுக்கும் சேனுக்கும் நடுவாக நிறுத்தி, இம்மட்டும் கர்த்தர் எங்களுக்கு உதவிசெய்தார் என்று சொல்லி, அதற்கு எபெனேசர் என்று பேரிட்ட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ந்தப்பிரகாரம் பெலிஸ்தர் அப்புறம் இஸ்ரவேலின் எல்லையிலே வராதபடிக்குத் தாழ்த்தப்பட்டார்கள்; சாமுவேலின் நாளெல்லாம் கர்த்தருடைய கை பெலிஸ்தருக்கு விரோதமாய் இருந்தது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ந்தப்பிரகாரம் பெலிஸ்தர் அப்புறம் இஸ்ரவேலின் எல்லையிலே வராதபடிக்குத் தாழ்த்தப்பட்டார்கள்; சாமுவேலின் நாளெல்லாம் கர்த்தருடைய கை பெலிஸ்தருக்கு விரோதமாய் இருந்தத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ெலிஸ்தர் இஸ்ரவேல் கையிலிருந்து பிடித்திருந்த எக்ரோன் துவக்கிக் காத்மட்டுமுள்ள பட்டணங்களும் இஸ்ரவேலுக்குத் திரும்பக் கிடைத்தது; அவைகளையும் அவைகளின் எல்லைகளையும் இஸ்ரவேலர் பெலிஸ்தர் கையிலே இராதபடிக்கு, விடுவித்துக் கொண்டார்கள்; இஸ்ரவேலுக்கும் எமோரியருக்கும் சமாதானம் உண்டாயிருந்தது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ெலிஸ்தர் இஸ்ரவேல் கையிலிருந்து பிடித்திருந்த எக்ரோன் துவக்கிக் காத்மட்டுமுள்ள பட்டணங்களும் இஸ்ரவேலுக்குத் திரும்பக் கிடைத்தது; அவைகளையும் அவைகளின் எல்லைகளையும் இஸ்ரவேலர் பெலிஸ்தர் கையிலே இராதபடிக்கு, விடுவித்துக் கொண்டார்கள்; இஸ்ரவேலுக்கும் எமோரியருக்கும் சமாதானம் உண்டாயிருந்தத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ப்படியே கீரியாத்யாரீமின் மனுஷர் வந்து, கர்த்தருடைய பெட்டியை எடுத்து, மேட்டின் மேலிருக்கிற அபினதாபின் வீட்டிலே கொண்டு வந்து வைத்து, கர்த்தருடைய பெட்டியைக் காக்கும்படிக்கு, அவன் குமாரனாகிய எலெயாசாரைப் பரிசுத்தப்படுத்தின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ெலிஸ்தர் இஸ்ரவேல் கையிலிருந்து பிடித்திருந்த எக்ரோன் துவக்கிக் காத்மட்டுமுள்ள பட்டணங்களும் இஸ்ரவேலுக்குத் திரும்பக் கிடைத்தது; அவைகளையும் அவைகளின் எல்லைகளையும் இஸ்ரவேலர் பெலிஸ்தர் கையிலே இராதபடிக்கு, விடுவித்துக் கொண்டார்கள்; இஸ்ரவேலுக்கும் எமோரியருக்கும் சமாதானம் உண்டாயிருந்தது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சாமுவேல் உயிரோடிருந்த நாளெல்லாம் இஸ்ரவேலை நியாயம் விசாரித்த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ன் வருஷாவருஷம் புறப்பட்டு, பெத்தேலையும் கில்காலையும் மிஸ்பாவையும் சுற்றிப்போய், அவ்விடங்களிலெல்லாம் இஸ்ரவேலை நியாயம் விசாரித்த பின்பு,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ன் வருஷாவருஷம் புறப்பட்டு, பெத்தேலையும் கில்காலையும் மிஸ்பாவையும் சுற்றிப்போய், அவ்விடங்களிலெல்லாம் இஸ்ரவேலை நியாயம் விசாரித்த பின்பு,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ன் ராமாவுக்குத் திரும்பிவருவான், அவனுடைய வீடு அங்கே இருந்தது, அங்கே இஸ்ரவேலை நியாயம் விசாரித்து, அவ்விடத்தில் கர்த்தருக்கு ஒரு பலிபீடத்தைக் கட்டின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ன் ராமாவுக்குத் திரும்பிவருவான், அவனுடைய வீடு அங்கே இருந்தது, அங்கே இஸ்ரவேலை நியாயம் விசாரித்து, அவ்விடத்தில் கர்த்தருக்கு ஒரு பலிபீடத்தைக் கட்டின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ெட்டி கீரியாத்யாரீமிலே அநேக நாள் தங்கியிருந்தது; இருபது வருஷம் அங்கேயே இருந்தது; இஸ்ரவேல் குடும்பத்தாரெல்லாரும் கர்த்தரை நினைத்து, புலம்பிக்கொண்டிருந்த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ெட்டி கீரியாத்யாரீமிலே அநேக நாள் தங்கியிருந்தது; இருபது வருஷம் அங்கேயே இருந்தது; இஸ்ரவேல் குடும்பத்தாரெல்லாரும் கர்த்தரை நினைத்து, புலம்பிக்கொண்டிருந்த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சாமுவேல் இஸ்ரவேல் குடும்பத்தார் யாவரையும் நோக்கி: நீங்கள் உங்கள் முழு இருதயத்தோடும் கர்த்தரிடத்தில் திரும்புகிறவர்களானால், அந்நிய தேவர்களையும் அஸ்தரோத்தையும் உங்கள் நடுவிலிருந்து விலக்கி, உங்கள் இருதயத்தைக் கர்த்தருக்கு நேராக்கி, அவர் ஒருவருக்கே ஆராதனைசெய்யுங்கள்; அப்பொழுது அவர் உங்களைப் பெலிஸ்தருடைய கைக்கு நீங்கலாக்கிவிடுவார் என்ற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சாமுவேல் இஸ்ரவேல் குடும்பத்தார் யாவரையும் நோக்கி: நீங்கள் உங்கள் முழு இருதயத்தோடும் கர்த்தரிடத்தில் திரும்புகிறவர்களானால், அந்நிய தேவர்களையும் அஸ்தரோத்தையும் உங்கள் நடுவிலிருந்து விலக்கி, உங்கள் இருதயத்தைக் கர்த்தருக்கு நேராக்கி, அவர் ஒருவருக்கே ஆராதனைசெய்யுங்கள்; அப்பொழுது அவர் உங்களைப் பெலிஸ்தருடைய கைக்கு நீங்கலாக்கிவிடுவார் என்ற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சாமுவேல் இஸ்ரவேல் குடும்பத்தார் யாவரையும் நோக்கி: நீங்கள் உங்கள் முழு இருதயத்தோடும் கர்த்தரிடத்தில் திரும்புகிறவர்களானால், அந்நிய தேவர்களையும் அஸ்தரோத்தையும் உங்கள் நடுவிலிருந்து விலக்கி, உங்கள் இருதயத்தைக் கர்த்தருக்கு நேராக்கி, அவர் ஒருவருக்கே ஆராதனைசெய்யுங்கள்; அப்பொழுது அவர் உங்களைப் பெலிஸ்தருடைய கைக்கு நீங்கலாக்கிவிடுவார் என்ற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இஸ்ரவேல் புத்திரர் பாகால்களையும் அஸ்தரோத்தையும் விலக்கிவிட்டு, கர்த்தர் ஒருவருக்கே ஆராதனைசெய்த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87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అంతట సమూయేలుఇశ్రాయేలీయులందరిని మిస్పాకు పిలువనంపుడి; నేను మీపక్షమున యెహోవాను ప్రార్థన చేతున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ెప్ప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వారు మిస్పాలో కూడు కొని నీళ్లుచేది యెహోవా సన్నిధిని కుమ్మరించి ఆ దినము ఉపవాసముండియెహోవా దృష్టిక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ేము పాపాత్ములమని ఒప్పుకొనిరి. మిస్పాలో సమూయేలు ఇశ్రాయేలీ యులకు న్యాయము తీర్చుచువచ్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ఇశ్రాయేలీయులు మిస్పాలో కూడియున్నారని ఫిలిష్తీయులు విని నప్పుడు ఫిలిష్తీయుల సర్దారు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ఇశ్రాయేలుమీదికి వచ్చిరి. ఈ సంగతి ఇశ్రాయేలీయులు విని ఫిలిష్తీయులకు భయపడ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మన దేవుడైన యెహోవాను ఫిలిష్తీయుల చేతిలో నుండి మనలను రక్షించునట్లుగా మాకొరకు ఆయనను ప్రార్థనచేయు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ానవద్దని సమూయేలునొద్ద మనవి చేసిర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సమూయేలు పాలు విడువని ఒక గొఱ్ఱపిల్లను తెచ్చి యెహోవాకు సర్వాంగ బలిగా అర్పించి, ఇశ్రా యేలీయు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క్షమున యెహోవాను ప్రార్థనచేయగా యెహోవా అతని ప్రార్థన అంగీకరిం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అంతట కిర్యత్యారీమువారు వచ్చి యెహోవా మంద సమును తీసికొనిపోయి కొండయందుండే అబీనాదాబు ఇంట చేర్చ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సమూయేలు దహనబలి అర్పించుచుండగా ఫిలిష్తీయులు యుద్ధము చేయుటకై ఇశ్రాయేలీయుల మీదికి వచ్చిరి. అయిత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ోవా ఆ దినమున ఫిలిష్తీయులమీద మెండుగా ఉరుములు ఉరిమించి వారిని తారుమారు చేయగా వారు ఇశ్రాయేలీయుల చే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ఓడిపోయ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ఇశ్రాయేలీయులు మిస్పాలో నుండి బయలుదేరి బేత్కారు వరకు ఫిలిష్తీయు లను తరిమి హతము చేస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అప్పుడు సమూయేలు ఒక రాయి తీసి మిస్పాకును షేనుకును మధ్య దానిని నిలిపియింతవరకు యెహోవా మనకు సహాయ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ేసెనని చెప్పి దానికి ఎబెనెజరు1 అను పేరు పెట్ట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ఈలాగున ఫిలిష్తీయులు అణపబడినవారై ఇశ్రాయేలు సరిహద్దులోనికి తిరిగి రాక ఆగిపోయిరి. సమూయేలు ఉండి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ినములన్నిటను యెహోవా హస్తము ఫిలిష్తీయులకు విరోధముగా ఉం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మరియు ఫిలిష్తీయులు ఇశ్రా యేలీయుల యొద్దనుండి పట్టుకొనిన పట్టణములు ఇశ్రా యేలీయులకు తిరిగి వచ్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ఎక్రోనునుండి గాతు వరకున్న గ్రామములను వాటి పొలములను ఇశ్రాయేలీయులు ఫిలిష్తీయుల చేతిలోనుండ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ానిని కాపాడుటకై అతని కుమారుడైన ఎలియాజరును ప్రతిష్ఠించ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డిపించిరి. మరియు ఇశ్రాయేలీయులకును అమోరీయులకును సమాధానము కలిగ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​సమూయేలు తాను బ్రదికిన దినములన్నియు ఇశ్రాయేలీయులకు న్యాయాధిపతిగా ఉం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7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​ఏటేట అతడు బేతేలునకును గిల్గాలునకును మిస్పాకును తిరుగుచు ఆ స్థలములయందు ఇశ్రాయేలీయులకు న్యాయ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7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ీర్చుచు వచ్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7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​మరియు అతని యిల్లు రామాలోనుండినందున అచ్చటికి తిరిగివచ్చి అచ్చటకూడను న్యాయము తీర్చుచుండెను, మరియ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7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తడు అక్కడ యెహోవాకు ఒక బలిపీఠము కట్ట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మందసము కిర్యత్యారీములోనుండిన కాలము ఇరువై సంవత్సరములాయెను. ఇశ్రాయేలీయులందరు యెహో వాను అనుసరింప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ుఃఖించుచుండ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సమూయేలు ఇశ్రాయేలీయులందరితో ఇట్లనెనుమీ పూర్ణహృదయ ముతో యెహోవాయొద్దకు మీరు మళ్లుకొనినయెడల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న్యదేవతలను అష్తారోతు దేవతలను మీ మధ్యనుండి తీసి వేసి, పట్టుదలగలిగి యెహోవా తట్టు మీ హృదయముల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్రిప్పి ఆయ నను సేవించుడి. అప్పుడు ఆయన ఫిలిష్తీయుల చేతిలోనుండి మిమ్మును విడిపించ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అంతట ఇశ్రాయేలీయులు బయలు దేవతలను అష్తారోతు దేవత లను తీసివేసి యెహోవాను మాత్రమే సేవించ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2026-08-01T11:08:27Z</dcterms:created>
  <dcterms:modified xsi:type="dcterms:W3CDTF">2026-08-01T11:08:27Z</dcterms:modified>
  <dc:title>1 சாமுவேல் : 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