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again to Thy dear name we raise
With one accord our parting hymn of praise : 
We rise to bless Thee ere our worship cease ; 
And now, departing, wait Thy word of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ant us Thy peace upon our home- ward way ; 
With Thee began, with Thee shall end the day ;
Guard Thou the lips from sin, the 
hearts from shame, 
That in this house have called upon Thy na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nt us Thy peace, Lord, through the coming night ;
Turn Thou for us its darkness into light ; 
From harm and danger keep Thy children free, 
For dark and light are both alike 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ant us Thy peace throughout our earthly life, 
Our balm in sorrow, and our stay in strife ;
Then, when Thy voice shall bid our conflict cease,
Call us, O Lord, to Thine eternal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2026-07-31T14:46:07Z</dcterms:created>
  <dcterms:modified xsi:type="dcterms:W3CDTF">2026-07-31T14:46:07Z</dcterms:modified>
  <dc:title>Hymn : 291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