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5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பாடும் கானங்களால்
என் இயேசுவைப் புகழ்வேன்
எந்தன் ஜீவிய காலம் வரை
அவர் மாறாத சந்தோஷம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 ரோகங்கள் மாற்றியே
எந்தன் கண்ணீரைத் துடைப்பவரே
உலகம் வெறுத்தென்னைத் தள்ள
பாவியம் என்னை மீட்டெடுத்தீ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ளமைப் பிராய வீழ்ச்சிகள் இல்லை
யாதொரு பயமுமில்லை
அவர் ஸ்நேக தீபத்தின் வழியில்
தம் கரங்களால் தாங்கிடுவா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ல்ல போராட்டம் போராடி
எந்தன் ஓட்டத்தை முடித்திடுவேன்
விலையேறிய திருவசனம்
எந்தன் பாதைக்குத் தீபமாகு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2026-07-30T12:40:41Z</dcterms:created>
  <dcterms:modified xsi:type="dcterms:W3CDTF">2026-07-30T12:40:41Z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