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ெல்வம் போல ஆத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 உன்னை பாது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ொரு நண்பன் இயேசுவ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வணைக்க ஒரு தகப்பன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ொரு நண்பன் இல்லைய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கின்றாயோ இப்பூ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யைப் போல ஆத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ும் பகலும் காத்த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கிருபையில் வாழ வழி வக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ாமல் என்றும்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ும் தாயும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உன்னை கை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2026-07-31T14:50:01Z</dcterms:created>
  <dcterms:modified xsi:type="dcterms:W3CDTF">2026-07-31T14:50:01Z</dcterms:modified>
  <dc:title>துதிப் பாடல்கள் : 804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