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8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திட வந்த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வர் இயேசுவ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யம் செல்லுவ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மகிழ்ச்சியை தந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பையுடனே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ும் கிடைத்திட்ட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களை செலுத்திடவே ஜீ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யாக மாற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த்தின் இருதயத்தை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ங்கார வாசலாலே பிரவேச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் ஸ்தோத்தி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ை செய்தவ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ெலுத்த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காணிக்க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ரங்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சாகமாய் விதைகிற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ன மகிமை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மனதோடு செலுத்த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்பூரண ஆசிர்வாதங்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தியாய் அனுப்பிடும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ு நிற்க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வீட்டின் நன்மைகள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ம்பிட வந்திருக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வந்த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கூற வந்த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தேவன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 வந்த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2026-07-31T11:15:45Z</dcterms:created>
  <dcterms:modified xsi:type="dcterms:W3CDTF">2026-07-31T11:15:45Z</dcterms:modified>
  <dc:title>துதிப் பாடல்கள் : 115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