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1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ைத் தேடி நான் அலைந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் நான் அதைக் காண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அன்பை என் மேல் பொழி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ிள்ளையாய் என்னை மா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ம் நிறைந்த என் வாழ்வ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மூகம் ஒன்றே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ின் மணிபோல கா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் யார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ிமை என்னை வாட்டும்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மூகத்தால் என்னை தேற்றி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ாதம் ஒன்றே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நிறைந்த என் வாழ்வ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கரங்களால் அணைத்துக் கொண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நேசர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ல்லால் வேறு எது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உலகில் எனக்கு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யாய் நான் அலைந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த் தேடி நீர் வ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உதிரம் எனக்காக சிந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ீட்டு இரட்சி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2026-09-16T18:54:46Z</dcterms:created>
  <dcterms:modified xsi:type="dcterms:W3CDTF">2026-09-16T18:54:46Z</dcterms:modified>
  <dc:title>துதிப் பாடல்கள் : 654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