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டதுபுறத்தில் அவர் கிரியைசெய்தும் அவரைக் காணேன்; வலதுபுறத்திலும் நான் அவரைக் காணாதபடிக்கு ஒளித்திர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டதுபுறத்தில் அவர் கிரியைசெய்தும் அவரைக் காணேன்; வலதுபுறத்திலும் நான் அவரைக் காணாதபடிக்கு ஒளித்திர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நான் போகும் வழியை அவர் அறிவார்; அவர் என்னைச் சோதித்தபின் நான் பொன்னாக விளங்க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கால்கள் அவர் அடிகளைப் பற்றிப்பிடித்தது; அவருடைய நெறியைவிட்டு நான் சாயாமல் அதைக் கைக்கொண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உதடுகளின் கற்பனைகளை விட்டு நான் பின்வாங்குவதில்லை; அவருடைய வாயின் வார்த்தைகளை எனக்கு வேண்டிய ஆகாரத்தைப் பார்க்கிலும் அதிகமாய்க் காத்துக்கொண்ட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உதடுகளின் கற்பனைகளை விட்டு நான் பின்வாங்குவதில்லை; அவருடைய வாயின் வார்த்தைகளை எனக்கு வேண்டிய ஆகாரத்தைப் பார்க்கிலும் அதிகமாய்க் காத்துக்கொண்ட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ோவென்றால் ஒரே மனமாயிருக்கிறார்; அவரைத் திருப்பத்தக்கவர் யார்? அவருடைய சித்தத்தின்படியெல்லாம் செய்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க்குக் குறித்திருக்கிறதை அவர் நிறைவேற்றுவார்; இப்படிப்பட்டவைகள் இன்னும் அநேகம் அவரிடத்தில் உண்ட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அவருக்கு முன்பாகக் கலங்குகிறேன்; நான் சிந்திக்கிறபோது, அவருக்குப் பயப்பட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என் இருதயத்தை இளக்கரிக்கப்பண்ணினார்; சர்வவல்லவர் என்னைக் கலங்கப்பண்ண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காரம் வராததற்கு முன்னே நான் சங்கரிக்கப்படாமலும், இருளை அவர் எனக்கு மறைக்காமலும்போனதினால் இப்படியி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ன்றையதினமும் என் அங்கலாய்ப்பு முரண்டுத்தனமாக எண்ணப்படுகிறது; என் தவிப்பைப்பார்க்கிலும் என் வாதை கடினமா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அவரை எங்கே கண்டு சந்திக்கலாம் என்பதை அறிந்தால் நலமாயிருக்கும்; அப்பொழுது நான் அவர் ஆசனத்துக்கு முன்பாக வந்துசேர்ந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நியாயத்தை அவருக்கு முன்பாக வரிசையாய் வைத்து காரியத்தை ரூபிக்கும் வார்த்தைகளால் என் வாயை நிரப்ப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டைய மறுமொழிகளை நான் அறிந்து, அவர் எனக்குச் சொல்வதை உணர்ந்துகொள்ள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தம்முடைய மகா வல்லமையின்படியே என்னோடே வழக்காடுவாரோ? அவர் அப்படிச் செய்யாமல் என்மேல் தயை வை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சன்மார்க்கன் அவரோடே வழக்காடலாம்; அப்பொழுது என்னை நியாயந்தீர்க்கிறவரின் கைக்கு என்றைக்கும் நீங்கலாய்த் தப்புவித்துக்கொள்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ான் முன்னாகப்போனாலும் அவர் இல்லை; பின்னாகப்போனாலும் அவரைக் காண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n the left hand, where he does work, but I cannot behold him: he hides himself on the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 that I cannot see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he knows the way that I take: when he has tried me, I shall come forth as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y foot has held his steps, his way have I kept, and not decli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either have I gone back from the commandment of his lips; I have esteemed the word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 more than my necessary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he is in one mind, and who can turn him? and what his soul desires, even that he do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he performs the thing that is appointed for me: and many such things are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fore am I troubled at his presence: when I consider, I am afraid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God makes my heart soft, and the Almighty troubles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cause I was not cut off before the darkness, neither has he covered the darkness from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ven to day is my complaint bitter: my stroke is heavier than my groa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h that I knew where I might find him! that I might come even to his sea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ould order my cause before him, and fill my mouth with argu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would know the words which he would answer me, and understand what he would say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ill he plead against me with his great power? No; but he would put strength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 the righteous might dispute with him; so should I be delivered for ever from my ju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hold, I go forward, but he is not there; and backward, but I cannot perceive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2026-06-03T15:18:01Z</dcterms:created>
  <dcterms:modified xsi:type="dcterms:W3CDTF">2026-06-03T15:18:01Z</dcterms:modified>
  <dc:title>யோபு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