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6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ட்சிமை நிறைந்தவரே எல்லா துதிக்கும் பாத்திரரே 
மாறிடாத என் இயேசுவே துதிக்குப் பாத்திர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ஆராதிக்கின்றோம் உம்மை ஆராதிக்கின்றோம் 
இரட்சகா தேவா உம்மை ஆராதிக்கின்ற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ஊழிய பாதையிலே எனக்குதவின மாதயவே
மாறிடாத என் இயேசுவே துதிக்குப் பாத்திரரே ---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பெலவீன நேரங்களில் எனக்குயதவிய  மா தயவே 
மாறிடாத என் நேசரே துதிக்குப் பாத்திரரே --- உம்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2026-07-30T14:11:57Z</dcterms:created>
  <dcterms:modified xsi:type="dcterms:W3CDTF">2026-07-30T14:11:57Z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