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வேதநாயகன் பாட்டு மேசியாவின் கொண்டாட்டு
சாதிகளின் சீராட்டு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க்கு நேசராரே இயேசு மானுவேலரே - இ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சற்ற தேவனார் மைந்தப் பிரதாபரே
இயேசுக் கிறிஸ்தாரே ஆசை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ிரயாசத் தோரே பாரஞ் சுமந்தபேரே
கிருபை பிதாவ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ெரிந்த நாணல் முறியார் பொரிந்த திரியவியார்
நிர்ப்பந்தரைத் தள்ள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ெட்ட குமாரர்க்குக் கிருபைப் பிதாவந்தார்
இட்டப் பிரசாதத்த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த்துருச் செய்வதென்ன சர்ப்பம் பொரிவதென்ன
இஸ்திரி வித்தார் வந்த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சீயோன் குமாரியரே சிங்காரக் கன்னிமாரே
நாயகன் வந்த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நித்திய விவாகமே நீடிய சிநேகமே
பத்தினி மாதராரே இயேசு மானுவேல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2026-07-25T13:25:11Z</dcterms:created>
  <dcterms:modified xsi:type="dcterms:W3CDTF">2026-07-25T13:25:11Z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