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presProps" Target="presProps.xml"/>
  <Relationship Id="rId87" Type="http://schemas.openxmlformats.org/officeDocument/2006/relationships/viewProps" Target="viewProps.xml"/>
  <Relationship Id="rId8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ன்றியும் தங்கள்மேல் நான் ராஜாவாகிறதற்கு மனதில்லாதிருந்தவர்களாகிய என்னுடைய சத்துருக்களை இங்கே கொண்டுவந்து, எனக்கு முன்பாக வெட்டிப்போடுங்கள் என்று சொன்னான் என்றார்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ைகளை அவர் சொன்னபின்பு எருசலேமுக்குப் புறப்பட்டு, முந்திநடந்துபோன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 ஒலிவமலையென்னப்பட்ட மலையின் அருகான பெத்பகே பெத்தானியா என்னும் ஊர்களுக்குச் சமீபித்தபோது, தம்முடைய சீஷரில் இரண்டுபேரை நோக்கி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 ஒலிவமலையென்னப்பட்ட மலையின் அருகான பெத்பகே பெத்தானியா என்னும் ஊர்களுக்குச் சமீபித்தபோது, தம்முடைய சீஷரில் இரண்டுபேரை நோக்கி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ுக்கு எதிரே இருக்கிற கிராமத்துக்குப் போங்கள், அதிலே பிரவேசிக்கும்போது மனுஷரிலொருவனும் ஒருக்காலும் ஏறியிராத கழுதைக்குட்டியைக் கட்டியிருக்கக் காண்பீர்கள், அதை அவிழ்த்துக்கொண்டு வார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ுக்கு எதிரே இருக்கிற கிராமத்துக்குப் போங்கள், அதிலே பிரவேசிக்கும்போது மனுஷரிலொருவனும் ஒருக்காலும் ஏறியிராத கழுதைக்குட்டியைக் கட்டியிருக்கக் காண்பீர்கள், அதை அவிழ்த்துக்கொண்டு வார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ஏன் அவிழ்க்கிறீர்களென்று யாராவது உங்களிடத்தில் கேட்டால், அது ஆண்டவருக்கு வேண்டுமென்று சொல்லுங்கள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ஏன் அவிழ்க்கிறீர்களென்று யாராவது உங்களிடத்தில் கேட்டால், அது ஆண்டவருக்கு வேண்டுமென்று சொல்லுங்கள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னுப்பப்பட்டவர்கள் போய், தங்களுக்கு அவர் சொன்னபடியே கண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ழுதைக்குட்டியை அவர்கள் அவிழ்க்கும்போது, அதற்கு உடையவர்கள்: குட்டியை ஏன் அவிழ்க்கிறீர்கள் என்று கே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னே ஏன் நீ என் திரவியத்தைக் காசுக்கடையிலே வைக்கவில்லை; வைத்திருந்தால் நான் வரும்போது, அதை வட்டியோடே வரப்பற்றிக்கொள்வேனே என்று சொல்லி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ழுதைக்குட்டியை அவர்கள் அவிழ்க்கும்போது, அதற்கு உடையவர்கள்: குட்டியை ஏன் அவிழ்க்கிறீர்கள் என்று கே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ற்கு அவர்கள்: அது ஆண்டவருக்கு வேண்டுமென்று சொல்ல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ை இயேசுவினிடத்தில் கொண்டுவந்து, தங்கள் வஸ்திரங்களை அதின்மேல்போட்டு, இயேசுவை அதின்மேல் ஏற்ற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ை இயேசுவினிடத்தில் கொண்டுவந்து, தங்கள் வஸ்திரங்களை அதின்மேல்போட்டு, இயேசுவை அதின்மேல் ஏற்ற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 போகையில், அவர்கள் தங்கள் வஸ்திரங்களை வழியிலே விரி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 ஒலிவமலையின் அடிவாரத்துக்குச் சமீபமாய் வருகையில் திரளானகூட்டமாகிய சீஷரெல்லாரும் தாங்கள் கண்ட சகல அற்புதங்களையுங்குறித்துச் சந்தோஷப்பட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 ஒலிவமலையின் அடிவாரத்துக்குச் சமீபமாய் வருகையில் திரளானகூட்டமாகிய சீஷரெல்லாரும் தாங்கள் கண்ட சகல அற்புதங்களையுங்குறித்துச் சந்தோஷப்பட்ட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 ஒலிவமலையின் அடிவாரத்துக்குச் சமீபமாய் வருகையில் திரளானகூட்டமாகிய சீஷரெல்லாரும் தாங்கள் கண்ட சகல அற்புதங்களையுங்குறித்துச் சந்தோஷப்பட்ட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கர்த்தருடைய நாமத்தினாலே வருகிற ராஜா ஸ்தோத்திரிக்கப்பட்டவர், பரலோகத்திலே சமாதானமும் உன்னதத்திலே மகிமையும் உண்டாவதாக என்று மிகுந்த சத்தத்தோடே தேவனைப் புகழ்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கர்த்தருடைய நாமத்தினாலே வருகிற ராஜா ஸ்தோத்திரிக்கப்பட்டவர், பரலோகத்திலே சமாதானமும் உன்னதத்திலே மகிமையும் உண்டாவதாக என்று மிகுந்த சத்தத்தோடே தேவனைப் புகழ்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னே ஏன் நீ என் திரவியத்தைக் காசுக்கடையிலே வைக்கவில்லை; வைத்திருந்தால் நான் வரும்போது, அதை வட்டியோடே வரப்பற்றிக்கொள்வேனே என்று சொல்லி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ப்பொழுது கூட்டத்திலிருந்த பரிசேயரில் சிலர் அவரை நோக்கி: போதகரே, உம்முடைய சீஷரை அதட்டும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களுக்கு அவர் பிரதியுத்தரமாக: இவர்கள் பேசாமலிருந்தால் கல்லுகளே கூப்பிடும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களுக்கு அவர் பிரதியுத்தரமாக: இவர்கள் பேசாமலிருந்தால் கல்லுகளே கூப்பிடும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 சமீபமாய் வந்தபோது நகரத்தைப்பார்த்து, அதற்காகக் கண்ணீர்விட்டழு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னக்குக் கிடைத்த இந்த நாளிலாகிலும் உன் சமாதானத்துக்கு ஏற்றவைகளை நீ அறிந்திருந்தாயானால் நலமாயிருக்கும், இப்பொழுதோ அவைகள் உன் கண்களுக்கு மறைவாயிருக்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னக்குக் கிடைத்த இந்த நாளிலாகிலும் உன் சமாதானத்துக்கு ஏற்றவைகளை நீ அறிந்திருந்தாயானால் நலமாயிருக்கும், இப்பொழுதோ அவைகள் உன் கண்களுக்கு மறைவாயிருக்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உன்னைச் சந்திக்குங்காலத்தை நீ அறியாமற்போனபடியால், உன் சத்துருக்கள் உன்னைச் சூழ மதில்போட்டு, உன்னை வளைந்துகொண்டு, எப்பக்கத்திலும் உன்னை நெருக்க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உன்னைச் சந்திக்குங்காலத்தை நீ அறியாமற்போனபடியால், உன் சத்துருக்கள் உன்னைச் சூழ மதில்போட்டு, உன்னை வளைந்துகொண்டு, எப்பக்கத்திலும் உன்னை நெருக்க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உன்னையும் உன்னிலுள்ள உன் பிள்ளைகளையும் தரையாக்கிப்போட்டு, உன்னிடத்தில் ஒரு கல்லின்மேல் ஒரு கல்லிராதபடிக்குச் செய்யும் நாட்கள் வரும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உன்னையும் உன்னிலுள்ள உன் பிள்ளைகளையும் தரையாக்கிப்போட்டு, உன்னிடத்தில் ஒரு கல்லின்மேல் ஒரு கல்லிராதபடிக்குச் செய்யும் நாட்கள் வரும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மீபமாய் நிற்கிறவர்களை நோக்கி: அந்த ராத்தலை அவன் கையிலிருந்தெடுத்து, பத்துராத்தல் உள்ளவனுக்குக் கொடுங்கள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ின்பு அவர் தேவாலயத்தில் பிரவேசித்து, அதிலே விற்கிறவர்களையும் கொள்ளுகிறவர்களையும் புறம்பே துரத்தத்தொடங்கி: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ன்னுடைய வீடு ஜெபவீடாயிருக்கிறதென்று எழுதியிருக்கிறது, நீங்களோ அதைக் கள்ளர்குகையாக்கினீர்கள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ன்னுடைய வீடு ஜெபவீடாயிருக்கிறதென்று எழுதியிருக்கிறது, நீங்களோ அதைக் கள்ளர்குகையாக்கினீர்கள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வர் நாடோறும் தேவாலயத்தில் உபதேசம் பண்ணிக்கொண்டிருந்தார். பிரதான ஆசாரியரும் வேதபாரகரும் ஜனத்தின் மூப்பரும் அவரைக் கொலைசெய்ய வகைதேடிய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வர் நாடோறும் தேவாலயத்தில் உபதேசம் பண்ணிக்கொண்டிருந்தார். பிரதான ஆசாரியரும் வேதபாரகரும் ஜனத்தின் மூப்பரும் அவரைக் கொலைசெய்ய வகைதேடிய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ஜனங்களெல்லாரும் அவருக்குச் செவிகொடுத்து அவரை அண்டிக் கொண்டிருந்தபடியால், அதை இன்னபடி செய்யலாமென்று வகைகாணாதிரு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எரிகோவில் பிரவேசித்து, அதின் வழியாக நடந்துபோகையில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யக்காரருக்குத் தலைவனும் ஐசுவரியவானுமாயிருந்த சகேயு என்னப்பட்ட ஒரு மனுஷன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யக்காரருக்குத் தலைவனும் ஐசுவரியவானுமாயிருந்த சகேயு என்னப்பட்ட ஒரு மனுஷன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யேசு எப்படிப்பட்டவரோ என்று அவரைப் பார்க்க வகைதேடினான். அவன் குள்ளனானபடியால், ஜனக்கூட்டத்தில் அவரைக் காணக்கூடாமல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மீபமாய் நிற்கிறவர்களை நோக்கி: அந்த ராத்தலை அவன் கையிலிருந்தெடுத்து, பத்துராத்தல் உள்ளவனுக்குக் கொடுங்கள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யேசு எப்படிப்பட்டவரோ என்று அவரைப் பார்க்க வகைதேடினான். அவன் குள்ளனானபடியால், ஜனக்கூட்டத்தில் அவரைக் காணக்கூடாமல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போகும் வழியில் முன்னாக ஓடி, அவரைப் பார்க்கும்படி ஒரு காட்டத்தி மரத்தில் ஏற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யேசு அந்த இடத்தில் வந்தபோது, அண்ணாந்துபார்த்து, அவனைக் கண்டு: சகேயுவே, நீ சீக்கிரமாய் இறங்கிவா, இன்றைக்கு நான் உன் வீட்டிலே தங்கவேண்டும் என்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யேசு அந்த இடத்தில் வந்தபோது, அண்ணாந்துபார்த்து, அவனைக் கண்டு: சகேயுவே, நீ சீக்கிரமாய் இறங்கிவா, இன்றைக்கு நான் உன் வீட்டிலே தங்கவேண்டும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சீக்கிரமாய் இறங்கி, சந்தோஷத்தோடே அவரை அழைத்துக்கொண்டு போ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ைக் கண்ட யாவரும்: இவர் பாவியான மனுஷனிடத்தில் தங்கும்படிபோனார் என்று முறுமுறு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ைக் கண்ட யாவரும்: இவர் பாவியான மனுஷனிடத்தில் தங்கும்படிபோனார் என்று முறுமுறுத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கேயு நின்று, கர்த்தரை நோக்கி: ஆண்டவரே, என் ஆஸ்திகளில் பாதியை ஏழைகளுக்குக் கொடுக்கிறேன், நான் ஒருவனிடத்தில் எதையாகிலும் அநியாயமாய் வாங்கினதுண்டானால், நாலத்தனையாகத் திரும்பச் செலுத்துகிறேன்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கேயு நின்று, கர்த்தரை நோக்கி: ஆண்டவரே, என் ஆஸ்திகளில் பாதியை ஏழைகளுக்குக் கொடுக்கிறேன், நான் ஒருவனிடத்தில் எதையாகிலும் அநியாயமாய் வாங்கினதுண்டானால், நாலத்தனையாகத் திரும்பச் செலுத்துகிறேன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யேசு அவனை நோக்கி: இன்றைக்கு இந்த வீட்டுக்கு இரட்சிப்பு வந்தது; இவனும் ஆபிரகாமுக்குக் குமாரனாயிருக்கிறான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ர்கள்: ஆண்டவனே, அவனுக்குப் பத்துராத்தல் இருக்கிறதே என்ற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யேசு அவனை நோக்கி: இன்றைக்கு இந்த வீட்டுக்கு இரட்சிப்பு வந்தது; இவனும் ஆபிரகாமுக்குக் குமாரனாயிருக்கிறான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ழந்துபோனதைத் தேடவும் இரட்சிக்கவுமே மனுஷகுமாரன் வந்திருக்கிறார் என்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இவைகளைக் கேட்டுக் கொண்டிருக்கையில், அவர் எருசலேமுக்குச் சமீபித்திருந்தபடியினாலும், தேவனுடைய ராஜ்யம் சீக்கிரமாய் வெளிப்படுமென்று அவர்கள் நினைத்தபடியினாலும், அவர் ஒரு உவமையைச் சொன்னார்: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இவைகளைக் கேட்டுக் கொண்டிருக்கையில், அவர் எருசலேமுக்குச் சமீபித்திருந்தபடியினாலும், தேவனுடைய ராஜ்யம் சீக்கிரமாய் வெளிப்படுமென்று அவர்கள் நினைத்தபடியினாலும், அவர் ஒரு உவமையைச் சொன்னார்: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புவாகிய ஒருவன் ஒரு ராஜ்யத்தைப் பெற்றுக்கொண்டு திரும்பி வரும்படி தேசத்துக்குப் போகப் புறப்பட்ட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புவாகிய ஒருவன் ஒரு ராஜ்யத்தைப் பெற்றுக்கொண்டு திரும்பி வரும்படி தேசத்துக்குப் போகப் புறப்பட்ட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ப்படும்போது, அவன் தன் ஊழியக்காரரில் பத்துப்பேரை அழைத்து, அவர்களிடத்தில் பத்துராத்தல் திரவியங்கொடுத்து: நான் திரும்பிவருமளவும் இதைக்கொண்டு வியாபாரம்பண்ணுங்கள் என்று சொன்ன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ப்படும்போது, அவன் தன் ஊழியக்காரரில் பத்துப்பேரை அழைத்து, அவர்களிடத்தில் பத்துராத்தல் திரவியங்கொடுத்து: நான் திரும்பிவருமளவும் இதைக்கொண்டு வியாபாரம்பண்ணுங்கள் என்று சொன்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டைய ஊரார் அவனைப் பகைத்து, இவன் எங்கள் மேல் ராஜாவாயிருக்கிறது எங்களுக்கு மனதில்லையென்று சொல்லும்படி அவன் பின்னே ஸ்தானாபதிகளை அனுப்பின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டைய ஊரார் அவனைப் பகைத்து, இவன் எங்கள் மேல் ராஜாவாயிருக்கிறது எங்களுக்கு மனதில்லையென்று சொல்லும்படி அவன் பின்னே ஸ்தானாபதிகளை அனுப்ப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ன்: உள்ளவன் எவனுக்குங் கொடுக்கப்படும், இல்லாதவனிடத்தில் உள்ளதும் எடுத்துக்கொள்ளப்படும் என்று உங்களுக்குச் சொல்லுகிறே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ராஜ்யத்தைப் பெற்றுக்கொண்டு திரும்பிவந்தபோது, தன்னிடத்தில் திரவியம் வாங்கியிருந்த அந்த ஊழியக்காரரில் அவனவன் வியாபாரம்பண்ணிச் சம்பாதித்தது இவ்வளவென்று அறியும்படி, அவர்களைத் தன்னிடத்தில் அழைத்துவரச் சொன்ன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ராஜ்யத்தைப் பெற்றுக்கொண்டு திரும்பிவந்தபோது, தன்னிடத்தில் திரவியம் வாங்கியிருந்த அந்த ஊழியக்காரரில் அவனவன் வியாபாரம்பண்ணிச் சம்பாதித்தது இவ்வளவென்று அறியும்படி, அவர்களைத் தன்னிடத்தில் அழைத்துவரச் சொன்ன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ராஜ்யத்தைப் பெற்றுக்கொண்டு திரும்பிவந்தபோது, தன்னிடத்தில் திரவியம் வாங்கியிருந்த அந்த ஊழியக்காரரில் அவனவன் வியாபாரம்பண்ணிச் சம்பாதித்தது இவ்வளவென்று அறியும்படி, அவர்களைத் தன்னிடத்தில் அழைத்துவரச் சொன்ன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முந்தினவன் வந்து: ஆண்டவனே, உம்முடைய ராத்தலினால் பத்துராத்தல் ஆதாயம் கிடைத்தது என்ற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ஜமான் அவனை நோக்கி: நல்லது உத்தம ஊழியக்காரனே, நீ கொஞ்சத்தில் உண்மையுள்ளவனாயிருந்தபடியால் பத்துப் பட்டணங்களுக்கு அதிகாரியாயிரு என்ற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ஜமான் அவனை நோக்கி: நல்லது உத்தம ஊழியக்காரனே, நீ கொஞ்சத்தில் உண்மையுள்ளவனாயிருந்தபடியால் பத்துப் பட்டணங்களுக்கு அதிகாரியாயிரு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டியே இரண்டாம் ஊழியக்காரன் வந்து: ஆண்டவனே, உம்முடைய ராத்தலினால் ஐந்துராத்தல் ஆதாயம் கிடைத்தது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யும் அவன் நோக்கி: நீயும் ஐந்து பட்டணங்களுக்கு அதிகாரியாயிரு என்ற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வேறொருவன் வந்து: ஆண்டவனே, இதோ, உம்முடைய ராத்தல், இதை ஒரு சீலையிலே வைத்திருந்தே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வேறொருவன் வந்து: ஆண்டவனே, இதோ, உம்முடைய ராத்தல், இதை ஒரு சீலையிலே வைத்திருந்த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ன்: உள்ளவன் எவனுக்குங் கொடுக்கப்படும், இல்லாதவனிடத்தில் உள்ளதும் எடுத்துக்கொள்ளப்படும் என்று உங்களுக்குச் சொல்லுகிறே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ர் வைக்காததை எடுக்கிறவரும், விதைக்காததை அறுக்கிறவருமான கடினமுள்ள மனுஷனென்று அறிந்து, உமக்குப் பயந்திருந்தேன் என்ற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ர் வைக்காததை எடுக்கிறவரும், விதைக்காததை அறுக்கிறவருமான கடினமுள்ள மனுஷனென்று அறிந்து, உமக்குப் பயந்திருந்தேன் என்ற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பொல்லாத ஊழியக்காரனே, உன் வாய்ச்சொல்லைக்கொண்டே உன்னை நியாயந்தீர்க்கிறேன். நான் வைக்காததை எடுக்கிறவனும், விதைக்காததை அறுக்கிறவனுமான கடினமுள்ள மனுஷனென்று அறிந்தாயே,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அவன்: பொல்லாத ஊழியக்காரனே, உன் வாய்ச்சொல்லைக்கொண்டே உன்னை நியாயந்தீர்க்கிறேன். நான் வைக்காததை எடுக்கிறவனும், விதைக்காததை அறுக்கிறவனுமான கடினமுள்ள மனுஷனென்று அறிந்தாயே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ன்றியும் தங்கள்மேல் நான் ராஜாவாகிறதற்கு மனதில்லாதிருந்தவர்களாகிய என்னுடைய சத்துருக்களை இங்கே கொண்டுவந்து, எனக்கு முன்பாக வெட்டிப்போடுங்கள் என்று சொன்னான் என்றார்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when he had thus spoken, he went before, ascending up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t came to pass, when he was come nigh to Bethphage and Bethany, at the mount call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 of Olives, he sent two of his discipl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Saying, Go all of you into the village opposite to you; in the which at your entering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find a colt tied, whereon yet never man sat: loose him, and bring him 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f any man ask you, Why do all of you loose him? thus shall all of you say unto him,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has need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y that were sent went their way, and found even as he had said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as they were loosing the colt, the owners thereof said unto them, Why loose all of you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erefore then gave not you my money into the bank, that at my coming I might have required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l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y said, The Lord has need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y brought him to Jesus: and they cast their garments upon the colt, and they set Jes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as he went, they spread their clothes in th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when he was come nigh, even now at the descent of the mount of Olives, the whole multitu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disciples began to rejoice and praise God with a loud voice for all the mighty work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d se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Saying, Blessed be the King that comes in the name of the Lord: peace in heaven, and glory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igh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with intere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some of the Pharisees from among the multitude said unto him, Master, rebuke your discip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he answered and said unto them, I tell you that, if these should hold their peace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nes would immediately cry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when he was come near, he beheld the city, and wept over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Saying, If you had known, even you, at least in this your day, the things which belong un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! but now they are hid from yours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For the days shall come upon you, that yours enemies shall cast a trench about you, and comp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round, and keep you in on every sid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shall lay you even with the ground, and your children within you; and they shall not le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you one stone upon another; because you knew not the time of your visi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said unto them that stood by, Take from him the pound, and give it to him that has t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he went into the temple, and began to cast out them that sold therein, and them that bough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Saying unto them, It is written, My house is the house of prayer: but all of you have made it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n of thie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he taught daily in the temple. But the chief priests and the scribes and the chief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sought to destroy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could not find what they might do: for all the people were very attentive to hea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esus entered and passed through Jerich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, behold, there was a man named Zacchaeus, which was the chief among the publicans, and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sought to see Jesus who he was; and could not for the press, because he was litt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u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t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ran before, and climbed up into a sycomore tree to see him: for he was to pass that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Jesus came to the place, he looked up, and saw him, and said unto him, Zacchaeus,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te, and come down; in order to day I must abide at your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made haste, and came down, and received him joyfu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they saw it, they all murmured, saying, That he was gone to be guest with a man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sinn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Zacchaeus stood, and said unto the Lord: Behold, Lord, the half of my goods I give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or; and if I have taken any thing from any man by false accusation, I restore him fourf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esus said unto him, This day is salvation come to this house, forasmuch as he also is a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(And they said unto him, Lord, he has ten pounds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bra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the Son of man has come to seek and to save that which was lo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s they heard these things, he added and spoke a parable, because he was nigh to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cause they thought that the kingdom of God should immediately app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said therefore, A certain nobleman went into a far country to receive for himself a kingdo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ret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called his ten servants, and delivered them ten pounds, and said unto them, Occupy t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his citizens hated him, and sent a message after him, saying, We will not have this ma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 ove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I say unto you, That unto every one which has shall be given; and from him that has no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t came to pass, that when he was returned, having received the kingdom, then he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servants to be called unto him, to whom he had given the money, that he might know how m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an had gained by tra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came the first, saying, Lord, your pound has gained ten pou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said unto him, Well, you good servant: because you have been faithful in a very litt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you authority over ten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second came, saying, Lord, your pound has gained five pou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said likewise to him, Be you also over five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nother came, saying, Lord, behold, here is your pound, which I have kept laid up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that he has shall be taken away from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I feared you, because you are an austere man: you take up that you layed not down, and rea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you did not s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says unto him, Out of yours own mouth will I judge you, you wicked servant. You knew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as an austere man, taking up that I laid not down, and reaping that I did not sow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those mine enemies, which would not that I should reign over them, bring here, and slay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2026-07-14T23:59:18Z</dcterms:created>
  <dcterms:modified xsi:type="dcterms:W3CDTF">2026-07-14T23:59:18Z</dcterms:modified>
  <dc:title>லூக்கா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