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oved,  It is well,  It is well, 
It is well. . . 
God's ways are always right; 
And love is o'er them all, 
Though far above our sight. 
... It is well,  It is we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loved,  It is well,  It is well, 
It is well. . . 
Though deep and sore the smart, 
He wounds who knows to bind 
And heal the broken heart. 
... It is well,  It is we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loved,  It is well,  It is well, 
It is well. . . 
Though sorrow clouds our way, 
'Twill make the joy more dear 
That ushers in the day. 
... It is well,  It is we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loved,  It is well,  It is well, 
It is well. . . 
The path that Jesus trod, 
Though rough and dark it be, 
Leads home to heaven and God. 
... It is well,  It is we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2026-07-30T15:26:45Z</dcterms:created>
  <dcterms:modified xsi:type="dcterms:W3CDTF">2026-07-30T15:26:45Z</dcterms:modified>
  <dc:title>Hymn : 1187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