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list to the watchman crying : 
Come, come away ! 
The arrows of death are flying : 
Come, come to-da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come away ! Come, come away ! 
Jesus is gently calling : Come, come to-day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Spirit of God is pleading : 
Come, come away ! 
The Saviour is interceding : 
Come, come to-day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mercy of God is calling: 
Come, come away ! 
How sweetly the words are falling 
Come, come to-day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angels of God entreat you : 
Come, come away ! 
The Father Himself will meet you : 
Come, come to-da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2026-07-31T14:02:16Z</dcterms:created>
  <dcterms:modified xsi:type="dcterms:W3CDTF">2026-07-31T14:02:16Z</dcterms:modified>
  <dc:title>Hymn : 434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